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9" r:id="rId5"/>
    <p:sldMasterId id="214748367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y="5143500" cx="9144000"/>
  <p:notesSz cx="6858000" cy="9144000"/>
  <p:embeddedFontLst>
    <p:embeddedFont>
      <p:font typeface="Roboto"/>
      <p:regular r:id="rId27"/>
      <p:bold r:id="rId28"/>
      <p:italic r:id="rId29"/>
      <p:boldItalic r:id="rId30"/>
    </p:embeddedFont>
    <p:embeddedFont>
      <p:font typeface="PT Sans Narrow"/>
      <p:regular r:id="rId31"/>
      <p:bold r:id="rId32"/>
    </p:embeddedFont>
    <p:embeddedFont>
      <p:font typeface="Open Sans"/>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8E6639D-FAD7-47B1-B83C-37DE48A0E454}">
  <a:tblStyle styleId="{88E6639D-FAD7-47B1-B83C-37DE48A0E454}" styleName="Table_0">
    <a:wholeTbl>
      <a:tcTxStyle>
        <a:font>
          <a:latin typeface="Arial"/>
          <a:ea typeface="Arial"/>
          <a:cs typeface="Arial"/>
        </a:font>
        <a:srgbClr val="000000"/>
      </a:tcTxStyle>
      <a:tcStyle>
        <a:tcBdr>
          <a:left>
            <a:ln cap="flat" cmpd="sng">
              <a:solidFill>
                <a:srgbClr val="808080"/>
              </a:solidFill>
              <a:prstDash val="solid"/>
              <a:round/>
              <a:headEnd len="sm" w="sm" type="none"/>
              <a:tailEnd len="sm" w="sm" type="none"/>
            </a:ln>
          </a:left>
          <a:right>
            <a:ln cap="flat" cmpd="sng">
              <a:solidFill>
                <a:srgbClr val="808080"/>
              </a:solidFill>
              <a:prstDash val="solid"/>
              <a:round/>
              <a:headEnd len="sm" w="sm" type="none"/>
              <a:tailEnd len="sm" w="sm" type="none"/>
            </a:ln>
          </a:right>
          <a:top>
            <a:ln cap="flat" cmpd="sng">
              <a:solidFill>
                <a:srgbClr val="808080"/>
              </a:solidFill>
              <a:prstDash val="solid"/>
              <a:round/>
              <a:headEnd len="sm" w="sm" type="none"/>
              <a:tailEnd len="sm" w="sm" type="none"/>
            </a:ln>
          </a:top>
          <a:bottom>
            <a:ln cap="flat" cmpd="sng">
              <a:solidFill>
                <a:srgbClr val="808080"/>
              </a:solidFill>
              <a:prstDash val="solid"/>
              <a:round/>
              <a:headEnd len="sm" w="sm" type="none"/>
              <a:tailEnd len="sm" w="sm" type="none"/>
            </a:ln>
          </a:bottom>
          <a:insideH>
            <a:ln cap="flat" cmpd="sng">
              <a:solidFill>
                <a:srgbClr val="808080"/>
              </a:solidFill>
              <a:prstDash val="solid"/>
              <a:round/>
              <a:headEnd len="sm" w="sm" type="none"/>
              <a:tailEnd len="sm" w="sm" type="none"/>
            </a:ln>
          </a:insideH>
          <a:insideV>
            <a:ln cap="flat" cmpd="sng">
              <a:solidFill>
                <a:srgbClr val="80808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font" Target="fonts/Roboto-bold.fntdata"/><Relationship Id="rId27" Type="http://schemas.openxmlformats.org/officeDocument/2006/relationships/font" Target="fonts/Roboto-regular.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font" Target="fonts/Roboto-italic.fntdata"/><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font" Target="fonts/PTSansNarrow-regular.fntdata"/><Relationship Id="rId30" Type="http://schemas.openxmlformats.org/officeDocument/2006/relationships/font" Target="fonts/Roboto-boldItalic.fntdata"/><Relationship Id="rId11" Type="http://schemas.openxmlformats.org/officeDocument/2006/relationships/slide" Target="slides/slide4.xml"/><Relationship Id="rId33" Type="http://schemas.openxmlformats.org/officeDocument/2006/relationships/font" Target="fonts/OpenSans-regular.fntdata"/><Relationship Id="rId10" Type="http://schemas.openxmlformats.org/officeDocument/2006/relationships/slide" Target="slides/slide3.xml"/><Relationship Id="rId32" Type="http://schemas.openxmlformats.org/officeDocument/2006/relationships/font" Target="fonts/PTSansNarrow-bold.fntdata"/><Relationship Id="rId13" Type="http://schemas.openxmlformats.org/officeDocument/2006/relationships/slide" Target="slides/slide6.xml"/><Relationship Id="rId35" Type="http://schemas.openxmlformats.org/officeDocument/2006/relationships/font" Target="fonts/OpenSans-italic.fntdata"/><Relationship Id="rId12" Type="http://schemas.openxmlformats.org/officeDocument/2006/relationships/slide" Target="slides/slide5.xml"/><Relationship Id="rId34" Type="http://schemas.openxmlformats.org/officeDocument/2006/relationships/font" Target="fonts/OpenSans-bold.fntdata"/><Relationship Id="rId15" Type="http://schemas.openxmlformats.org/officeDocument/2006/relationships/slide" Target="slides/slide8.xml"/><Relationship Id="rId14" Type="http://schemas.openxmlformats.org/officeDocument/2006/relationships/slide" Target="slides/slide7.xml"/><Relationship Id="rId36" Type="http://schemas.openxmlformats.org/officeDocument/2006/relationships/font" Target="fonts/OpenSans-boldItalic.fntdata"/><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Ellie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0555edb53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0555edb53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Jaspreet</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053394f350_0_2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1053394f350_0_2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Sierra</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1053394f350_0_2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1053394f350_0_2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Sierra</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1053394f350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1053394f350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Irma</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1053394f350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1053394f350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Irma</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4" name="Google Shape;204;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Fawzia </a:t>
            </a:r>
            <a:endParaRPr/>
          </a:p>
          <a:p>
            <a:pPr indent="0" lvl="0" marL="0" rtl="0" algn="l">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Clr>
                <a:schemeClr val="dk1"/>
              </a:buClr>
              <a:buSzPts val="1100"/>
              <a:buFont typeface="Arial"/>
              <a:buNone/>
            </a:pPr>
            <a:r>
              <a:rPr lang="en">
                <a:latin typeface="Calibri"/>
                <a:ea typeface="Calibri"/>
                <a:cs typeface="Calibri"/>
                <a:sym typeface="Calibri"/>
              </a:rPr>
              <a:t>Sample/Setting (# of subjects/ studies, cohort definition etc.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1" name="Google Shape;211;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Fawzia </a:t>
            </a:r>
            <a:endParaRPr/>
          </a:p>
          <a:p>
            <a:pPr indent="0" lvl="0" marL="0" rtl="0" algn="l">
              <a:spcBef>
                <a:spcPts val="0"/>
              </a:spcBef>
              <a:spcAft>
                <a:spcPts val="0"/>
              </a:spcAft>
              <a:buClr>
                <a:srgbClr val="000000"/>
              </a:buClr>
              <a:buSzPts val="1100"/>
              <a:buFont typeface="Arial"/>
              <a:buNone/>
            </a:pPr>
            <a:r>
              <a:t/>
            </a:r>
            <a:endParaRPr/>
          </a:p>
          <a:p>
            <a:pPr indent="0" lvl="0" marL="0" rtl="0" algn="l">
              <a:spcBef>
                <a:spcPts val="0"/>
              </a:spcBef>
              <a:spcAft>
                <a:spcPts val="0"/>
              </a:spcAft>
              <a:buClr>
                <a:srgbClr val="000000"/>
              </a:buClr>
              <a:buSzPts val="1100"/>
              <a:buFont typeface="Arial"/>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1053394f350_0_2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1053394f350_0_2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1053394f350_0_2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1053394f350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Irma</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1053394f350_0_2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2" name="Google Shape;232;g1053394f350_0_2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7" name="Google Shape;11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Ellie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 name="Google Shape;12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Ellie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latin typeface="Open Sans"/>
              <a:ea typeface="Open Sans"/>
              <a:cs typeface="Open Sans"/>
              <a:sym typeface="Open Sans"/>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8" name="Google Shape;138;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a:t>Jaspreet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053394f350_0_2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053394f350_0_2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Ellie</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053394f350_0_2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1053394f350_0_2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Ellie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103ba9ae4c6_1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103ba9ae4c6_1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Jaspreet</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0555edb53a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10555edb53a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Jaspreet</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2"/>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2"/>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2" name="Google Shape;12;p2"/>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228600" lvl="0" marL="457200" algn="l">
              <a:lnSpc>
                <a:spcPct val="115000"/>
              </a:lnSpc>
              <a:spcBef>
                <a:spcPts val="0"/>
              </a:spcBef>
              <a:spcAft>
                <a:spcPts val="0"/>
              </a:spcAft>
              <a:buSzPts val="1800"/>
              <a:buNone/>
              <a:defRPr/>
            </a:lvl1pPr>
            <a:lvl2pPr indent="-228600" lvl="1" marL="914400" algn="l">
              <a:lnSpc>
                <a:spcPct val="115000"/>
              </a:lnSpc>
              <a:spcBef>
                <a:spcPts val="1600"/>
              </a:spcBef>
              <a:spcAft>
                <a:spcPts val="0"/>
              </a:spcAft>
              <a:buSzPts val="1400"/>
              <a:buNone/>
              <a:defRPr/>
            </a:lvl2pPr>
            <a:lvl3pPr indent="-228600" lvl="2" marL="1371600" algn="l">
              <a:lnSpc>
                <a:spcPct val="115000"/>
              </a:lnSpc>
              <a:spcBef>
                <a:spcPts val="1600"/>
              </a:spcBef>
              <a:spcAft>
                <a:spcPts val="0"/>
              </a:spcAft>
              <a:buSzPts val="1400"/>
              <a:buNone/>
              <a:defRPr/>
            </a:lvl3pPr>
            <a:lvl4pPr indent="-228600" lvl="3" marL="1828800" algn="l">
              <a:lnSpc>
                <a:spcPct val="115000"/>
              </a:lnSpc>
              <a:spcBef>
                <a:spcPts val="1600"/>
              </a:spcBef>
              <a:spcAft>
                <a:spcPts val="0"/>
              </a:spcAft>
              <a:buSzPts val="1400"/>
              <a:buNone/>
              <a:defRPr/>
            </a:lvl4pPr>
            <a:lvl5pPr indent="-228600" lvl="4" marL="2286000" algn="l">
              <a:lnSpc>
                <a:spcPct val="115000"/>
              </a:lnSpc>
              <a:spcBef>
                <a:spcPts val="1600"/>
              </a:spcBef>
              <a:spcAft>
                <a:spcPts val="0"/>
              </a:spcAft>
              <a:buSzPts val="1400"/>
              <a:buNone/>
              <a:defRPr/>
            </a:lvl5pPr>
            <a:lvl6pPr indent="-228600" lvl="5" marL="2743200" algn="l">
              <a:lnSpc>
                <a:spcPct val="115000"/>
              </a:lnSpc>
              <a:spcBef>
                <a:spcPts val="1600"/>
              </a:spcBef>
              <a:spcAft>
                <a:spcPts val="0"/>
              </a:spcAft>
              <a:buSzPts val="1400"/>
              <a:buNone/>
              <a:defRPr/>
            </a:lvl6pPr>
            <a:lvl7pPr indent="-228600" lvl="6" marL="3200400" algn="l">
              <a:lnSpc>
                <a:spcPct val="115000"/>
              </a:lnSpc>
              <a:spcBef>
                <a:spcPts val="1600"/>
              </a:spcBef>
              <a:spcAft>
                <a:spcPts val="0"/>
              </a:spcAft>
              <a:buSzPts val="1400"/>
              <a:buNone/>
              <a:defRPr/>
            </a:lvl7pPr>
            <a:lvl8pPr indent="-228600" lvl="7" marL="3657600" algn="l">
              <a:lnSpc>
                <a:spcPct val="115000"/>
              </a:lnSpc>
              <a:spcBef>
                <a:spcPts val="1600"/>
              </a:spcBef>
              <a:spcAft>
                <a:spcPts val="0"/>
              </a:spcAft>
              <a:buSzPts val="1400"/>
              <a:buNone/>
              <a:defRPr/>
            </a:lvl8pPr>
            <a:lvl9pPr indent="-228600" lvl="8" marL="4114800" algn="l">
              <a:lnSpc>
                <a:spcPct val="115000"/>
              </a:lnSpc>
              <a:spcBef>
                <a:spcPts val="1600"/>
              </a:spcBef>
              <a:spcAft>
                <a:spcPts val="1600"/>
              </a:spcAft>
              <a:buSzPts val="1400"/>
              <a:buNone/>
              <a:defRPr/>
            </a:lvl9pPr>
          </a:lstStyle>
          <a:p/>
        </p:txBody>
      </p:sp>
      <p:sp>
        <p:nvSpPr>
          <p:cNvPr id="13" name="Google Shape;13;p2"/>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1"/>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cxnSp>
        <p:nvCxnSpPr>
          <p:cNvPr id="55" name="Google Shape;55;p13"/>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56" name="Google Shape;56;p13"/>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57" name="Google Shape;57;p13"/>
          <p:cNvGrpSpPr/>
          <p:nvPr/>
        </p:nvGrpSpPr>
        <p:grpSpPr>
          <a:xfrm>
            <a:off x="1004144" y="1022025"/>
            <a:ext cx="7136668" cy="152400"/>
            <a:chOff x="1346429" y="1011300"/>
            <a:chExt cx="6452100" cy="152400"/>
          </a:xfrm>
        </p:grpSpPr>
        <p:cxnSp>
          <p:nvCxnSpPr>
            <p:cNvPr id="58" name="Google Shape;58;p13"/>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59" name="Google Shape;59;p13"/>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60" name="Google Shape;60;p13"/>
          <p:cNvGrpSpPr/>
          <p:nvPr/>
        </p:nvGrpSpPr>
        <p:grpSpPr>
          <a:xfrm>
            <a:off x="1004151" y="3969100"/>
            <a:ext cx="7136668" cy="152400"/>
            <a:chOff x="1346435" y="3969088"/>
            <a:chExt cx="6452100" cy="152400"/>
          </a:xfrm>
        </p:grpSpPr>
        <p:cxnSp>
          <p:nvCxnSpPr>
            <p:cNvPr id="61" name="Google Shape;61;p13"/>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62" name="Google Shape;62;p13"/>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63" name="Google Shape;63;p13"/>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400"/>
              <a:buNone/>
              <a:defRPr sz="5400"/>
            </a:lvl1pPr>
            <a:lvl2pPr lvl="1" rtl="0" algn="ctr">
              <a:spcBef>
                <a:spcPts val="0"/>
              </a:spcBef>
              <a:spcAft>
                <a:spcPts val="0"/>
              </a:spcAft>
              <a:buSzPts val="5400"/>
              <a:buNone/>
              <a:defRPr sz="5400"/>
            </a:lvl2pPr>
            <a:lvl3pPr lvl="2" rtl="0" algn="ctr">
              <a:spcBef>
                <a:spcPts val="0"/>
              </a:spcBef>
              <a:spcAft>
                <a:spcPts val="0"/>
              </a:spcAft>
              <a:buSzPts val="5400"/>
              <a:buNone/>
              <a:defRPr sz="5400"/>
            </a:lvl3pPr>
            <a:lvl4pPr lvl="3" rtl="0" algn="ctr">
              <a:spcBef>
                <a:spcPts val="0"/>
              </a:spcBef>
              <a:spcAft>
                <a:spcPts val="0"/>
              </a:spcAft>
              <a:buSzPts val="5400"/>
              <a:buNone/>
              <a:defRPr sz="5400"/>
            </a:lvl4pPr>
            <a:lvl5pPr lvl="4" rtl="0" algn="ctr">
              <a:spcBef>
                <a:spcPts val="0"/>
              </a:spcBef>
              <a:spcAft>
                <a:spcPts val="0"/>
              </a:spcAft>
              <a:buSzPts val="5400"/>
              <a:buNone/>
              <a:defRPr sz="5400"/>
            </a:lvl5pPr>
            <a:lvl6pPr lvl="5" rtl="0" algn="ctr">
              <a:spcBef>
                <a:spcPts val="0"/>
              </a:spcBef>
              <a:spcAft>
                <a:spcPts val="0"/>
              </a:spcAft>
              <a:buSzPts val="5400"/>
              <a:buNone/>
              <a:defRPr sz="5400"/>
            </a:lvl6pPr>
            <a:lvl7pPr lvl="6" rtl="0" algn="ctr">
              <a:spcBef>
                <a:spcPts val="0"/>
              </a:spcBef>
              <a:spcAft>
                <a:spcPts val="0"/>
              </a:spcAft>
              <a:buSzPts val="5400"/>
              <a:buNone/>
              <a:defRPr sz="5400"/>
            </a:lvl7pPr>
            <a:lvl8pPr lvl="7" rtl="0" algn="ctr">
              <a:spcBef>
                <a:spcPts val="0"/>
              </a:spcBef>
              <a:spcAft>
                <a:spcPts val="0"/>
              </a:spcAft>
              <a:buSzPts val="5400"/>
              <a:buNone/>
              <a:defRPr sz="5400"/>
            </a:lvl8pPr>
            <a:lvl9pPr lvl="8" rtl="0" algn="ctr">
              <a:spcBef>
                <a:spcPts val="0"/>
              </a:spcBef>
              <a:spcAft>
                <a:spcPts val="0"/>
              </a:spcAft>
              <a:buSzPts val="5400"/>
              <a:buNone/>
              <a:defRPr sz="5400"/>
            </a:lvl9pPr>
          </a:lstStyle>
          <a:p/>
        </p:txBody>
      </p:sp>
      <p:sp>
        <p:nvSpPr>
          <p:cNvPr id="64" name="Google Shape;64;p13"/>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400"/>
              <a:buNone/>
              <a:defRPr sz="2400"/>
            </a:lvl1pPr>
            <a:lvl2pPr lvl="1" rtl="0" algn="ctr">
              <a:lnSpc>
                <a:spcPct val="100000"/>
              </a:lnSpc>
              <a:spcBef>
                <a:spcPts val="0"/>
              </a:spcBef>
              <a:spcAft>
                <a:spcPts val="0"/>
              </a:spcAft>
              <a:buSzPts val="2400"/>
              <a:buNone/>
              <a:defRPr sz="2400"/>
            </a:lvl2pPr>
            <a:lvl3pPr lvl="2" rtl="0" algn="ctr">
              <a:lnSpc>
                <a:spcPct val="100000"/>
              </a:lnSpc>
              <a:spcBef>
                <a:spcPts val="0"/>
              </a:spcBef>
              <a:spcAft>
                <a:spcPts val="0"/>
              </a:spcAft>
              <a:buSzPts val="2400"/>
              <a:buNone/>
              <a:defRPr sz="2400"/>
            </a:lvl3pPr>
            <a:lvl4pPr lvl="3" rtl="0" algn="ctr">
              <a:lnSpc>
                <a:spcPct val="100000"/>
              </a:lnSpc>
              <a:spcBef>
                <a:spcPts val="0"/>
              </a:spcBef>
              <a:spcAft>
                <a:spcPts val="0"/>
              </a:spcAft>
              <a:buSzPts val="2400"/>
              <a:buNone/>
              <a:defRPr sz="2400"/>
            </a:lvl4pPr>
            <a:lvl5pPr lvl="4" rtl="0" algn="ctr">
              <a:lnSpc>
                <a:spcPct val="100000"/>
              </a:lnSpc>
              <a:spcBef>
                <a:spcPts val="0"/>
              </a:spcBef>
              <a:spcAft>
                <a:spcPts val="0"/>
              </a:spcAft>
              <a:buSzPts val="2400"/>
              <a:buNone/>
              <a:defRPr sz="2400"/>
            </a:lvl5pPr>
            <a:lvl6pPr lvl="5" rtl="0" algn="ctr">
              <a:lnSpc>
                <a:spcPct val="100000"/>
              </a:lnSpc>
              <a:spcBef>
                <a:spcPts val="0"/>
              </a:spcBef>
              <a:spcAft>
                <a:spcPts val="0"/>
              </a:spcAft>
              <a:buSzPts val="2400"/>
              <a:buNone/>
              <a:defRPr sz="2400"/>
            </a:lvl6pPr>
            <a:lvl7pPr lvl="6" rtl="0" algn="ctr">
              <a:lnSpc>
                <a:spcPct val="100000"/>
              </a:lnSpc>
              <a:spcBef>
                <a:spcPts val="0"/>
              </a:spcBef>
              <a:spcAft>
                <a:spcPts val="0"/>
              </a:spcAft>
              <a:buSzPts val="2400"/>
              <a:buNone/>
              <a:defRPr sz="2400"/>
            </a:lvl7pPr>
            <a:lvl8pPr lvl="7" rtl="0" algn="ctr">
              <a:lnSpc>
                <a:spcPct val="100000"/>
              </a:lnSpc>
              <a:spcBef>
                <a:spcPts val="0"/>
              </a:spcBef>
              <a:spcAft>
                <a:spcPts val="0"/>
              </a:spcAft>
              <a:buSzPts val="2400"/>
              <a:buNone/>
              <a:defRPr sz="2400"/>
            </a:lvl8pPr>
            <a:lvl9pPr lvl="8" rtl="0" algn="ctr">
              <a:lnSpc>
                <a:spcPct val="100000"/>
              </a:lnSpc>
              <a:spcBef>
                <a:spcPts val="0"/>
              </a:spcBef>
              <a:spcAft>
                <a:spcPts val="0"/>
              </a:spcAft>
              <a:buSzPts val="2400"/>
              <a:buNone/>
              <a:defRPr sz="2400"/>
            </a:lvl9pPr>
          </a:lstStyle>
          <a:p/>
        </p:txBody>
      </p:sp>
      <p:sp>
        <p:nvSpPr>
          <p:cNvPr id="65" name="Google Shape;65;p1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6" name="Shape 66"/>
        <p:cNvGrpSpPr/>
        <p:nvPr/>
      </p:nvGrpSpPr>
      <p:grpSpPr>
        <a:xfrm>
          <a:off x="0" y="0"/>
          <a:ext cx="0" cy="0"/>
          <a:chOff x="0" y="0"/>
          <a:chExt cx="0" cy="0"/>
        </a:xfrm>
      </p:grpSpPr>
      <p:sp>
        <p:nvSpPr>
          <p:cNvPr id="67" name="Google Shape;67;p14"/>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a:lvl1pPr>
            <a:lvl2pPr lvl="1" rtl="0" algn="ctr">
              <a:spcBef>
                <a:spcPts val="0"/>
              </a:spcBef>
              <a:spcAft>
                <a:spcPts val="0"/>
              </a:spcAft>
              <a:buSzPts val="3600"/>
              <a:buNone/>
              <a:defRPr/>
            </a:lvl2pPr>
            <a:lvl3pPr lvl="2" rtl="0" algn="ctr">
              <a:spcBef>
                <a:spcPts val="0"/>
              </a:spcBef>
              <a:spcAft>
                <a:spcPts val="0"/>
              </a:spcAft>
              <a:buSzPts val="3600"/>
              <a:buNone/>
              <a:defRPr/>
            </a:lvl3pPr>
            <a:lvl4pPr lvl="3" rtl="0" algn="ctr">
              <a:spcBef>
                <a:spcPts val="0"/>
              </a:spcBef>
              <a:spcAft>
                <a:spcPts val="0"/>
              </a:spcAft>
              <a:buSzPts val="3600"/>
              <a:buNone/>
              <a:defRPr/>
            </a:lvl4pPr>
            <a:lvl5pPr lvl="4" rtl="0" algn="ctr">
              <a:spcBef>
                <a:spcPts val="0"/>
              </a:spcBef>
              <a:spcAft>
                <a:spcPts val="0"/>
              </a:spcAft>
              <a:buSzPts val="3600"/>
              <a:buNone/>
              <a:defRPr/>
            </a:lvl5pPr>
            <a:lvl6pPr lvl="5" rtl="0" algn="ctr">
              <a:spcBef>
                <a:spcPts val="0"/>
              </a:spcBef>
              <a:spcAft>
                <a:spcPts val="0"/>
              </a:spcAft>
              <a:buSzPts val="3600"/>
              <a:buNone/>
              <a:defRPr/>
            </a:lvl6pPr>
            <a:lvl7pPr lvl="6" rtl="0" algn="ctr">
              <a:spcBef>
                <a:spcPts val="0"/>
              </a:spcBef>
              <a:spcAft>
                <a:spcPts val="0"/>
              </a:spcAft>
              <a:buSzPts val="3600"/>
              <a:buNone/>
              <a:defRPr/>
            </a:lvl7pPr>
            <a:lvl8pPr lvl="7" rtl="0" algn="ctr">
              <a:spcBef>
                <a:spcPts val="0"/>
              </a:spcBef>
              <a:spcAft>
                <a:spcPts val="0"/>
              </a:spcAft>
              <a:buSzPts val="3600"/>
              <a:buNone/>
              <a:defRPr/>
            </a:lvl8pPr>
            <a:lvl9pPr lvl="8" rtl="0" algn="ctr">
              <a:spcBef>
                <a:spcPts val="0"/>
              </a:spcBef>
              <a:spcAft>
                <a:spcPts val="0"/>
              </a:spcAft>
              <a:buSzPts val="3600"/>
              <a:buNone/>
              <a:defRPr/>
            </a:lvl9pPr>
          </a:lstStyle>
          <a:p/>
        </p:txBody>
      </p:sp>
      <p:sp>
        <p:nvSpPr>
          <p:cNvPr id="69" name="Google Shape;69;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70" name="Shape 70"/>
        <p:cNvGrpSpPr/>
        <p:nvPr/>
      </p:nvGrpSpPr>
      <p:grpSpPr>
        <a:xfrm>
          <a:off x="0" y="0"/>
          <a:ext cx="0" cy="0"/>
          <a:chOff x="0" y="0"/>
          <a:chExt cx="0" cy="0"/>
        </a:xfrm>
      </p:grpSpPr>
      <p:sp>
        <p:nvSpPr>
          <p:cNvPr id="71" name="Google Shape;71;p15"/>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5"/>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73" name="Google Shape;73;p15"/>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74" name="Google Shape;74;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77" name="Google Shape;77;p16"/>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78" name="Google Shape;78;p16"/>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79" name="Google Shape;79;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82" name="Google Shape;82;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83" name="Shape 83"/>
        <p:cNvGrpSpPr/>
        <p:nvPr/>
      </p:nvGrpSpPr>
      <p:grpSpPr>
        <a:xfrm>
          <a:off x="0" y="0"/>
          <a:ext cx="0" cy="0"/>
          <a:chOff x="0" y="0"/>
          <a:chExt cx="0" cy="0"/>
        </a:xfrm>
      </p:grpSpPr>
      <p:sp>
        <p:nvSpPr>
          <p:cNvPr id="84" name="Google Shape;84;p18"/>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85" name="Google Shape;85;p18"/>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86" name="Google Shape;86;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87" name="Shape 87"/>
        <p:cNvGrpSpPr/>
        <p:nvPr/>
      </p:nvGrpSpPr>
      <p:grpSpPr>
        <a:xfrm>
          <a:off x="0" y="0"/>
          <a:ext cx="0" cy="0"/>
          <a:chOff x="0" y="0"/>
          <a:chExt cx="0" cy="0"/>
        </a:xfrm>
      </p:grpSpPr>
      <p:sp>
        <p:nvSpPr>
          <p:cNvPr id="88" name="Google Shape;88;p19"/>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rtl="0">
              <a:spcBef>
                <a:spcPts val="0"/>
              </a:spcBef>
              <a:spcAft>
                <a:spcPts val="0"/>
              </a:spcAft>
              <a:buClr>
                <a:schemeClr val="dk2"/>
              </a:buClr>
              <a:buSzPts val="5400"/>
              <a:buNone/>
              <a:defRPr b="0" sz="5400">
                <a:solidFill>
                  <a:schemeClr val="dk2"/>
                </a:solidFill>
              </a:defRPr>
            </a:lvl1pPr>
            <a:lvl2pPr lvl="1" rtl="0">
              <a:spcBef>
                <a:spcPts val="0"/>
              </a:spcBef>
              <a:spcAft>
                <a:spcPts val="0"/>
              </a:spcAft>
              <a:buClr>
                <a:schemeClr val="dk2"/>
              </a:buClr>
              <a:buSzPts val="5400"/>
              <a:buNone/>
              <a:defRPr b="0" sz="5400">
                <a:solidFill>
                  <a:schemeClr val="dk2"/>
                </a:solidFill>
              </a:defRPr>
            </a:lvl2pPr>
            <a:lvl3pPr lvl="2" rtl="0">
              <a:spcBef>
                <a:spcPts val="0"/>
              </a:spcBef>
              <a:spcAft>
                <a:spcPts val="0"/>
              </a:spcAft>
              <a:buClr>
                <a:schemeClr val="dk2"/>
              </a:buClr>
              <a:buSzPts val="5400"/>
              <a:buNone/>
              <a:defRPr b="0" sz="5400">
                <a:solidFill>
                  <a:schemeClr val="dk2"/>
                </a:solidFill>
              </a:defRPr>
            </a:lvl3pPr>
            <a:lvl4pPr lvl="3" rtl="0">
              <a:spcBef>
                <a:spcPts val="0"/>
              </a:spcBef>
              <a:spcAft>
                <a:spcPts val="0"/>
              </a:spcAft>
              <a:buClr>
                <a:schemeClr val="dk2"/>
              </a:buClr>
              <a:buSzPts val="5400"/>
              <a:buNone/>
              <a:defRPr b="0" sz="5400">
                <a:solidFill>
                  <a:schemeClr val="dk2"/>
                </a:solidFill>
              </a:defRPr>
            </a:lvl4pPr>
            <a:lvl5pPr lvl="4" rtl="0">
              <a:spcBef>
                <a:spcPts val="0"/>
              </a:spcBef>
              <a:spcAft>
                <a:spcPts val="0"/>
              </a:spcAft>
              <a:buClr>
                <a:schemeClr val="dk2"/>
              </a:buClr>
              <a:buSzPts val="5400"/>
              <a:buNone/>
              <a:defRPr b="0" sz="5400">
                <a:solidFill>
                  <a:schemeClr val="dk2"/>
                </a:solidFill>
              </a:defRPr>
            </a:lvl5pPr>
            <a:lvl6pPr lvl="5" rtl="0">
              <a:spcBef>
                <a:spcPts val="0"/>
              </a:spcBef>
              <a:spcAft>
                <a:spcPts val="0"/>
              </a:spcAft>
              <a:buClr>
                <a:schemeClr val="dk2"/>
              </a:buClr>
              <a:buSzPts val="5400"/>
              <a:buNone/>
              <a:defRPr b="0" sz="5400">
                <a:solidFill>
                  <a:schemeClr val="dk2"/>
                </a:solidFill>
              </a:defRPr>
            </a:lvl6pPr>
            <a:lvl7pPr lvl="6" rtl="0">
              <a:spcBef>
                <a:spcPts val="0"/>
              </a:spcBef>
              <a:spcAft>
                <a:spcPts val="0"/>
              </a:spcAft>
              <a:buClr>
                <a:schemeClr val="dk2"/>
              </a:buClr>
              <a:buSzPts val="5400"/>
              <a:buNone/>
              <a:defRPr b="0" sz="5400">
                <a:solidFill>
                  <a:schemeClr val="dk2"/>
                </a:solidFill>
              </a:defRPr>
            </a:lvl7pPr>
            <a:lvl8pPr lvl="7" rtl="0">
              <a:spcBef>
                <a:spcPts val="0"/>
              </a:spcBef>
              <a:spcAft>
                <a:spcPts val="0"/>
              </a:spcAft>
              <a:buClr>
                <a:schemeClr val="dk2"/>
              </a:buClr>
              <a:buSzPts val="5400"/>
              <a:buNone/>
              <a:defRPr b="0" sz="5400">
                <a:solidFill>
                  <a:schemeClr val="dk2"/>
                </a:solidFill>
              </a:defRPr>
            </a:lvl8pPr>
            <a:lvl9pPr lvl="8" rtl="0">
              <a:spcBef>
                <a:spcPts val="0"/>
              </a:spcBef>
              <a:spcAft>
                <a:spcPts val="0"/>
              </a:spcAft>
              <a:buClr>
                <a:schemeClr val="dk2"/>
              </a:buClr>
              <a:buSzPts val="5400"/>
              <a:buNone/>
              <a:defRPr b="0" sz="5400">
                <a:solidFill>
                  <a:schemeClr val="dk2"/>
                </a:solidFill>
              </a:defRPr>
            </a:lvl9pPr>
          </a:lstStyle>
          <a:p/>
        </p:txBody>
      </p:sp>
      <p:sp>
        <p:nvSpPr>
          <p:cNvPr id="89" name="Google Shape;89;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0" name="Shape 90"/>
        <p:cNvGrpSpPr/>
        <p:nvPr/>
      </p:nvGrpSpPr>
      <p:grpSpPr>
        <a:xfrm>
          <a:off x="0" y="0"/>
          <a:ext cx="0" cy="0"/>
          <a:chOff x="0" y="0"/>
          <a:chExt cx="0" cy="0"/>
        </a:xfrm>
      </p:grpSpPr>
      <p:sp>
        <p:nvSpPr>
          <p:cNvPr id="91" name="Google Shape;91;p20"/>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2" name="Google Shape;92;p20"/>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93" name="Google Shape;93;p20"/>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94" name="Google Shape;94;p20"/>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5" name="Google Shape;95;p20"/>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0"/>
              </a:spcBef>
              <a:spcAft>
                <a:spcPts val="0"/>
              </a:spcAft>
              <a:buClr>
                <a:schemeClr val="lt1"/>
              </a:buClr>
              <a:buSzPts val="1400"/>
              <a:buChar char="○"/>
              <a:defRPr>
                <a:solidFill>
                  <a:schemeClr val="lt1"/>
                </a:solidFill>
              </a:defRPr>
            </a:lvl2pPr>
            <a:lvl3pPr indent="-317500" lvl="2" marL="1371600" rtl="0">
              <a:spcBef>
                <a:spcPts val="0"/>
              </a:spcBef>
              <a:spcAft>
                <a:spcPts val="0"/>
              </a:spcAft>
              <a:buClr>
                <a:schemeClr val="lt1"/>
              </a:buClr>
              <a:buSzPts val="1400"/>
              <a:buChar char="■"/>
              <a:defRPr>
                <a:solidFill>
                  <a:schemeClr val="lt1"/>
                </a:solidFill>
              </a:defRPr>
            </a:lvl3pPr>
            <a:lvl4pPr indent="-317500" lvl="3" marL="1828800" rtl="0">
              <a:spcBef>
                <a:spcPts val="0"/>
              </a:spcBef>
              <a:spcAft>
                <a:spcPts val="0"/>
              </a:spcAft>
              <a:buClr>
                <a:schemeClr val="lt1"/>
              </a:buClr>
              <a:buSzPts val="1400"/>
              <a:buChar char="●"/>
              <a:defRPr>
                <a:solidFill>
                  <a:schemeClr val="lt1"/>
                </a:solidFill>
              </a:defRPr>
            </a:lvl4pPr>
            <a:lvl5pPr indent="-317500" lvl="4" marL="2286000" rtl="0">
              <a:spcBef>
                <a:spcPts val="0"/>
              </a:spcBef>
              <a:spcAft>
                <a:spcPts val="0"/>
              </a:spcAft>
              <a:buClr>
                <a:schemeClr val="lt1"/>
              </a:buClr>
              <a:buSzPts val="1400"/>
              <a:buChar char="○"/>
              <a:defRPr>
                <a:solidFill>
                  <a:schemeClr val="lt1"/>
                </a:solidFill>
              </a:defRPr>
            </a:lvl5pPr>
            <a:lvl6pPr indent="-317500" lvl="5" marL="2743200" rtl="0">
              <a:spcBef>
                <a:spcPts val="0"/>
              </a:spcBef>
              <a:spcAft>
                <a:spcPts val="0"/>
              </a:spcAft>
              <a:buClr>
                <a:schemeClr val="lt1"/>
              </a:buClr>
              <a:buSzPts val="1400"/>
              <a:buChar char="■"/>
              <a:defRPr>
                <a:solidFill>
                  <a:schemeClr val="lt1"/>
                </a:solidFill>
              </a:defRPr>
            </a:lvl6pPr>
            <a:lvl7pPr indent="-317500" lvl="6" marL="3200400" rtl="0">
              <a:spcBef>
                <a:spcPts val="0"/>
              </a:spcBef>
              <a:spcAft>
                <a:spcPts val="0"/>
              </a:spcAft>
              <a:buClr>
                <a:schemeClr val="lt1"/>
              </a:buClr>
              <a:buSzPts val="1400"/>
              <a:buChar char="●"/>
              <a:defRPr>
                <a:solidFill>
                  <a:schemeClr val="lt1"/>
                </a:solidFill>
              </a:defRPr>
            </a:lvl7pPr>
            <a:lvl8pPr indent="-317500" lvl="7" marL="3657600" rtl="0">
              <a:spcBef>
                <a:spcPts val="0"/>
              </a:spcBef>
              <a:spcAft>
                <a:spcPts val="0"/>
              </a:spcAft>
              <a:buClr>
                <a:schemeClr val="lt1"/>
              </a:buClr>
              <a:buSzPts val="1400"/>
              <a:buChar char="○"/>
              <a:defRPr>
                <a:solidFill>
                  <a:schemeClr val="lt1"/>
                </a:solidFill>
              </a:defRPr>
            </a:lvl8pPr>
            <a:lvl9pPr indent="-317500" lvl="8" marL="4114800" rtl="0">
              <a:spcBef>
                <a:spcPts val="0"/>
              </a:spcBef>
              <a:spcAft>
                <a:spcPts val="0"/>
              </a:spcAft>
              <a:buClr>
                <a:schemeClr val="lt1"/>
              </a:buClr>
              <a:buSzPts val="1400"/>
              <a:buChar char="■"/>
              <a:defRPr>
                <a:solidFill>
                  <a:schemeClr val="lt1"/>
                </a:solidFill>
              </a:defRPr>
            </a:lvl9pPr>
          </a:lstStyle>
          <a:p/>
        </p:txBody>
      </p:sp>
      <p:sp>
        <p:nvSpPr>
          <p:cNvPr id="96" name="Google Shape;96;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7" name="Shape 97"/>
        <p:cNvGrpSpPr/>
        <p:nvPr/>
      </p:nvGrpSpPr>
      <p:grpSpPr>
        <a:xfrm>
          <a:off x="0" y="0"/>
          <a:ext cx="0" cy="0"/>
          <a:chOff x="0" y="0"/>
          <a:chExt cx="0" cy="0"/>
        </a:xfrm>
      </p:grpSpPr>
      <p:sp>
        <p:nvSpPr>
          <p:cNvPr id="98" name="Google Shape;98;p21"/>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99" name="Google Shape;99;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3"/>
          <p:cNvSpPr txBox="1"/>
          <p:nvPr>
            <p:ph type="title"/>
          </p:nvPr>
        </p:nvSpPr>
        <p:spPr>
          <a:xfrm>
            <a:off x="311700" y="814800"/>
            <a:ext cx="8571300" cy="9420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17" name="Google Shape;17;p3"/>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chemeClr val="lt1"/>
              </a:buClr>
              <a:buSzPts val="1400"/>
              <a:buFont typeface="Arial"/>
              <a:buNone/>
              <a:defRPr>
                <a:solidFill>
                  <a:schemeClr val="lt1"/>
                </a:solidFill>
              </a:defRPr>
            </a:lvl1pPr>
            <a:lvl2pPr indent="0" lvl="1" marL="0" algn="l">
              <a:lnSpc>
                <a:spcPct val="100000"/>
              </a:lnSpc>
              <a:spcBef>
                <a:spcPts val="0"/>
              </a:spcBef>
              <a:spcAft>
                <a:spcPts val="0"/>
              </a:spcAft>
              <a:buClr>
                <a:schemeClr val="lt1"/>
              </a:buClr>
              <a:buSzPts val="1400"/>
              <a:buFont typeface="Arial"/>
              <a:buNone/>
              <a:defRPr>
                <a:solidFill>
                  <a:schemeClr val="lt1"/>
                </a:solidFill>
              </a:defRPr>
            </a:lvl2pPr>
            <a:lvl3pPr indent="0" lvl="2" marL="0" algn="l">
              <a:lnSpc>
                <a:spcPct val="100000"/>
              </a:lnSpc>
              <a:spcBef>
                <a:spcPts val="0"/>
              </a:spcBef>
              <a:spcAft>
                <a:spcPts val="0"/>
              </a:spcAft>
              <a:buClr>
                <a:schemeClr val="lt1"/>
              </a:buClr>
              <a:buSzPts val="1400"/>
              <a:buFont typeface="Arial"/>
              <a:buNone/>
              <a:defRPr>
                <a:solidFill>
                  <a:schemeClr val="lt1"/>
                </a:solidFill>
              </a:defRPr>
            </a:lvl3pPr>
            <a:lvl4pPr indent="0" lvl="3" marL="0" algn="l">
              <a:lnSpc>
                <a:spcPct val="100000"/>
              </a:lnSpc>
              <a:spcBef>
                <a:spcPts val="0"/>
              </a:spcBef>
              <a:spcAft>
                <a:spcPts val="0"/>
              </a:spcAft>
              <a:buClr>
                <a:schemeClr val="lt1"/>
              </a:buClr>
              <a:buSzPts val="1400"/>
              <a:buFont typeface="Arial"/>
              <a:buNone/>
              <a:defRPr>
                <a:solidFill>
                  <a:schemeClr val="lt1"/>
                </a:solidFill>
              </a:defRPr>
            </a:lvl4pPr>
            <a:lvl5pPr indent="0" lvl="4" marL="0" algn="l">
              <a:lnSpc>
                <a:spcPct val="100000"/>
              </a:lnSpc>
              <a:spcBef>
                <a:spcPts val="0"/>
              </a:spcBef>
              <a:spcAft>
                <a:spcPts val="0"/>
              </a:spcAft>
              <a:buClr>
                <a:schemeClr val="lt1"/>
              </a:buClr>
              <a:buSzPts val="1400"/>
              <a:buFont typeface="Arial"/>
              <a:buNone/>
              <a:defRPr>
                <a:solidFill>
                  <a:schemeClr val="lt1"/>
                </a:solidFill>
              </a:defRPr>
            </a:lvl5pPr>
            <a:lvl6pPr indent="0" lvl="5" marL="0" algn="l">
              <a:lnSpc>
                <a:spcPct val="100000"/>
              </a:lnSpc>
              <a:spcBef>
                <a:spcPts val="0"/>
              </a:spcBef>
              <a:spcAft>
                <a:spcPts val="0"/>
              </a:spcAft>
              <a:buClr>
                <a:schemeClr val="lt1"/>
              </a:buClr>
              <a:buSzPts val="1400"/>
              <a:buFont typeface="Arial"/>
              <a:buNone/>
              <a:defRPr>
                <a:solidFill>
                  <a:schemeClr val="lt1"/>
                </a:solidFill>
              </a:defRPr>
            </a:lvl6pPr>
            <a:lvl7pPr indent="0" lvl="6" marL="0" algn="l">
              <a:lnSpc>
                <a:spcPct val="100000"/>
              </a:lnSpc>
              <a:spcBef>
                <a:spcPts val="0"/>
              </a:spcBef>
              <a:spcAft>
                <a:spcPts val="0"/>
              </a:spcAft>
              <a:buClr>
                <a:schemeClr val="lt1"/>
              </a:buClr>
              <a:buSzPts val="1400"/>
              <a:buFont typeface="Arial"/>
              <a:buNone/>
              <a:defRPr>
                <a:solidFill>
                  <a:schemeClr val="lt1"/>
                </a:solidFill>
              </a:defRPr>
            </a:lvl7pPr>
            <a:lvl8pPr indent="0" lvl="7" marL="0" algn="l">
              <a:lnSpc>
                <a:spcPct val="100000"/>
              </a:lnSpc>
              <a:spcBef>
                <a:spcPts val="0"/>
              </a:spcBef>
              <a:spcAft>
                <a:spcPts val="0"/>
              </a:spcAft>
              <a:buClr>
                <a:schemeClr val="lt1"/>
              </a:buClr>
              <a:buSzPts val="1400"/>
              <a:buFont typeface="Arial"/>
              <a:buNone/>
              <a:defRPr>
                <a:solidFill>
                  <a:schemeClr val="lt1"/>
                </a:solidFill>
              </a:defRPr>
            </a:lvl8pPr>
            <a:lvl9pPr indent="0" lvl="8" marL="0" algn="l">
              <a:lnSpc>
                <a:spcPct val="100000"/>
              </a:lnSpc>
              <a:spcBef>
                <a:spcPts val="0"/>
              </a:spcBef>
              <a:spcAft>
                <a:spcPts val="0"/>
              </a:spcAft>
              <a:buClr>
                <a:schemeClr val="lt1"/>
              </a:buClr>
              <a:buSzPts val="1400"/>
              <a:buFont typeface="Arial"/>
              <a:buNone/>
              <a:defRPr>
                <a:solidFill>
                  <a:schemeClr val="lt1"/>
                </a:solidFil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0" name="Shape 100"/>
        <p:cNvGrpSpPr/>
        <p:nvPr/>
      </p:nvGrpSpPr>
      <p:grpSpPr>
        <a:xfrm>
          <a:off x="0" y="0"/>
          <a:ext cx="0" cy="0"/>
          <a:chOff x="0" y="0"/>
          <a:chExt cx="0" cy="0"/>
        </a:xfrm>
      </p:grpSpPr>
      <p:sp>
        <p:nvSpPr>
          <p:cNvPr id="101" name="Google Shape;101;p22"/>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22"/>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rtl="0" algn="ctr">
              <a:spcBef>
                <a:spcPts val="0"/>
              </a:spcBef>
              <a:spcAft>
                <a:spcPts val="0"/>
              </a:spcAft>
              <a:buClr>
                <a:schemeClr val="accent3"/>
              </a:buClr>
              <a:buSzPts val="13000"/>
              <a:buNone/>
              <a:defRPr sz="13000">
                <a:solidFill>
                  <a:schemeClr val="accent3"/>
                </a:solidFill>
              </a:defRPr>
            </a:lvl1pPr>
            <a:lvl2pPr lvl="1" rtl="0" algn="ctr">
              <a:spcBef>
                <a:spcPts val="0"/>
              </a:spcBef>
              <a:spcAft>
                <a:spcPts val="0"/>
              </a:spcAft>
              <a:buClr>
                <a:schemeClr val="accent3"/>
              </a:buClr>
              <a:buSzPts val="13000"/>
              <a:buNone/>
              <a:defRPr sz="13000">
                <a:solidFill>
                  <a:schemeClr val="accent3"/>
                </a:solidFill>
              </a:defRPr>
            </a:lvl2pPr>
            <a:lvl3pPr lvl="2" rtl="0" algn="ctr">
              <a:spcBef>
                <a:spcPts val="0"/>
              </a:spcBef>
              <a:spcAft>
                <a:spcPts val="0"/>
              </a:spcAft>
              <a:buClr>
                <a:schemeClr val="accent3"/>
              </a:buClr>
              <a:buSzPts val="13000"/>
              <a:buNone/>
              <a:defRPr sz="13000">
                <a:solidFill>
                  <a:schemeClr val="accent3"/>
                </a:solidFill>
              </a:defRPr>
            </a:lvl3pPr>
            <a:lvl4pPr lvl="3" rtl="0" algn="ctr">
              <a:spcBef>
                <a:spcPts val="0"/>
              </a:spcBef>
              <a:spcAft>
                <a:spcPts val="0"/>
              </a:spcAft>
              <a:buClr>
                <a:schemeClr val="accent3"/>
              </a:buClr>
              <a:buSzPts val="13000"/>
              <a:buNone/>
              <a:defRPr sz="13000">
                <a:solidFill>
                  <a:schemeClr val="accent3"/>
                </a:solidFill>
              </a:defRPr>
            </a:lvl4pPr>
            <a:lvl5pPr lvl="4" rtl="0" algn="ctr">
              <a:spcBef>
                <a:spcPts val="0"/>
              </a:spcBef>
              <a:spcAft>
                <a:spcPts val="0"/>
              </a:spcAft>
              <a:buClr>
                <a:schemeClr val="accent3"/>
              </a:buClr>
              <a:buSzPts val="13000"/>
              <a:buNone/>
              <a:defRPr sz="13000">
                <a:solidFill>
                  <a:schemeClr val="accent3"/>
                </a:solidFill>
              </a:defRPr>
            </a:lvl5pPr>
            <a:lvl6pPr lvl="5" rtl="0" algn="ctr">
              <a:spcBef>
                <a:spcPts val="0"/>
              </a:spcBef>
              <a:spcAft>
                <a:spcPts val="0"/>
              </a:spcAft>
              <a:buClr>
                <a:schemeClr val="accent3"/>
              </a:buClr>
              <a:buSzPts val="13000"/>
              <a:buNone/>
              <a:defRPr sz="13000">
                <a:solidFill>
                  <a:schemeClr val="accent3"/>
                </a:solidFill>
              </a:defRPr>
            </a:lvl6pPr>
            <a:lvl7pPr lvl="6" rtl="0" algn="ctr">
              <a:spcBef>
                <a:spcPts val="0"/>
              </a:spcBef>
              <a:spcAft>
                <a:spcPts val="0"/>
              </a:spcAft>
              <a:buClr>
                <a:schemeClr val="accent3"/>
              </a:buClr>
              <a:buSzPts val="13000"/>
              <a:buNone/>
              <a:defRPr sz="13000">
                <a:solidFill>
                  <a:schemeClr val="accent3"/>
                </a:solidFill>
              </a:defRPr>
            </a:lvl7pPr>
            <a:lvl8pPr lvl="7" rtl="0" algn="ctr">
              <a:spcBef>
                <a:spcPts val="0"/>
              </a:spcBef>
              <a:spcAft>
                <a:spcPts val="0"/>
              </a:spcAft>
              <a:buClr>
                <a:schemeClr val="accent3"/>
              </a:buClr>
              <a:buSzPts val="13000"/>
              <a:buNone/>
              <a:defRPr sz="13000">
                <a:solidFill>
                  <a:schemeClr val="accent3"/>
                </a:solidFill>
              </a:defRPr>
            </a:lvl8pPr>
            <a:lvl9pPr lvl="8" rtl="0" algn="ctr">
              <a:spcBef>
                <a:spcPts val="0"/>
              </a:spcBef>
              <a:spcAft>
                <a:spcPts val="0"/>
              </a:spcAft>
              <a:buClr>
                <a:schemeClr val="accent3"/>
              </a:buClr>
              <a:buSzPts val="13000"/>
              <a:buNone/>
              <a:defRPr sz="13000">
                <a:solidFill>
                  <a:schemeClr val="accent3"/>
                </a:solidFill>
              </a:defRPr>
            </a:lvl9pPr>
          </a:lstStyle>
          <a:p>
            <a:r>
              <a:t>xx%</a:t>
            </a:r>
          </a:p>
        </p:txBody>
      </p:sp>
      <p:sp>
        <p:nvSpPr>
          <p:cNvPr id="103" name="Google Shape;103;p22"/>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104" name="Google Shape;104;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5" name="Shape 105"/>
        <p:cNvGrpSpPr/>
        <p:nvPr/>
      </p:nvGrpSpPr>
      <p:grpSpPr>
        <a:xfrm>
          <a:off x="0" y="0"/>
          <a:ext cx="0" cy="0"/>
          <a:chOff x="0" y="0"/>
          <a:chExt cx="0" cy="0"/>
        </a:xfrm>
      </p:grpSpPr>
      <p:sp>
        <p:nvSpPr>
          <p:cNvPr id="106" name="Google Shape;106;p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0" name="Google Shape;20;p4"/>
          <p:cNvSpPr txBox="1"/>
          <p:nvPr>
            <p:ph idx="1" type="body"/>
          </p:nvPr>
        </p:nvSpPr>
        <p:spPr>
          <a:xfrm>
            <a:off x="311700" y="1266175"/>
            <a:ext cx="3999900" cy="3302700"/>
          </a:xfrm>
          <a:prstGeom prst="rect">
            <a:avLst/>
          </a:prstGeom>
          <a:noFill/>
          <a:ln>
            <a:noFill/>
          </a:ln>
        </p:spPr>
        <p:txBody>
          <a:bodyPr anchorCtr="0" anchor="t" bIns="91425" lIns="91425" spcFirstLastPara="1" rIns="91425" wrap="square" tIns="91425">
            <a:noAutofit/>
          </a:bodyPr>
          <a:lstStyle>
            <a:lvl1pPr indent="-228600" lvl="0" marL="457200" algn="l">
              <a:lnSpc>
                <a:spcPct val="115000"/>
              </a:lnSpc>
              <a:spcBef>
                <a:spcPts val="0"/>
              </a:spcBef>
              <a:spcAft>
                <a:spcPts val="0"/>
              </a:spcAft>
              <a:buSzPts val="1400"/>
              <a:buNone/>
              <a:defRPr sz="1400"/>
            </a:lvl1pPr>
            <a:lvl2pPr indent="-228600" lvl="1" marL="914400" algn="l">
              <a:lnSpc>
                <a:spcPct val="115000"/>
              </a:lnSpc>
              <a:spcBef>
                <a:spcPts val="1600"/>
              </a:spcBef>
              <a:spcAft>
                <a:spcPts val="0"/>
              </a:spcAft>
              <a:buSzPts val="1200"/>
              <a:buNone/>
              <a:defRPr sz="1200"/>
            </a:lvl2pPr>
            <a:lvl3pPr indent="-228600" lvl="2" marL="1371600" algn="l">
              <a:lnSpc>
                <a:spcPct val="115000"/>
              </a:lnSpc>
              <a:spcBef>
                <a:spcPts val="1600"/>
              </a:spcBef>
              <a:spcAft>
                <a:spcPts val="0"/>
              </a:spcAft>
              <a:buSzPts val="1200"/>
              <a:buNone/>
              <a:defRPr sz="1200"/>
            </a:lvl3pPr>
            <a:lvl4pPr indent="-228600" lvl="3" marL="1828800" algn="l">
              <a:lnSpc>
                <a:spcPct val="115000"/>
              </a:lnSpc>
              <a:spcBef>
                <a:spcPts val="1600"/>
              </a:spcBef>
              <a:spcAft>
                <a:spcPts val="0"/>
              </a:spcAft>
              <a:buSzPts val="1200"/>
              <a:buNone/>
              <a:defRPr sz="1200"/>
            </a:lvl4pPr>
            <a:lvl5pPr indent="-228600" lvl="4" marL="2286000" algn="l">
              <a:lnSpc>
                <a:spcPct val="115000"/>
              </a:lnSpc>
              <a:spcBef>
                <a:spcPts val="1600"/>
              </a:spcBef>
              <a:spcAft>
                <a:spcPts val="0"/>
              </a:spcAft>
              <a:buSzPts val="1200"/>
              <a:buNone/>
              <a:defRPr sz="1200"/>
            </a:lvl5pPr>
            <a:lvl6pPr indent="-228600" lvl="5" marL="2743200" algn="l">
              <a:lnSpc>
                <a:spcPct val="115000"/>
              </a:lnSpc>
              <a:spcBef>
                <a:spcPts val="1600"/>
              </a:spcBef>
              <a:spcAft>
                <a:spcPts val="0"/>
              </a:spcAft>
              <a:buSzPts val="1200"/>
              <a:buNone/>
              <a:defRPr sz="1200"/>
            </a:lvl6pPr>
            <a:lvl7pPr indent="-228600" lvl="6" marL="3200400" algn="l">
              <a:lnSpc>
                <a:spcPct val="115000"/>
              </a:lnSpc>
              <a:spcBef>
                <a:spcPts val="1600"/>
              </a:spcBef>
              <a:spcAft>
                <a:spcPts val="0"/>
              </a:spcAft>
              <a:buSzPts val="1200"/>
              <a:buNone/>
              <a:defRPr sz="1200"/>
            </a:lvl7pPr>
            <a:lvl8pPr indent="-228600" lvl="7" marL="3657600" algn="l">
              <a:lnSpc>
                <a:spcPct val="115000"/>
              </a:lnSpc>
              <a:spcBef>
                <a:spcPts val="1600"/>
              </a:spcBef>
              <a:spcAft>
                <a:spcPts val="0"/>
              </a:spcAft>
              <a:buSzPts val="1200"/>
              <a:buNone/>
              <a:defRPr sz="1200"/>
            </a:lvl8pPr>
            <a:lvl9pPr indent="-228600" lvl="8" marL="4114800" algn="l">
              <a:lnSpc>
                <a:spcPct val="115000"/>
              </a:lnSpc>
              <a:spcBef>
                <a:spcPts val="1600"/>
              </a:spcBef>
              <a:spcAft>
                <a:spcPts val="1600"/>
              </a:spcAft>
              <a:buSzPts val="1200"/>
              <a:buNone/>
              <a:defRPr sz="1200"/>
            </a:lvl9pPr>
          </a:lstStyle>
          <a:p/>
        </p:txBody>
      </p:sp>
      <p:sp>
        <p:nvSpPr>
          <p:cNvPr id="21" name="Google Shape;21;p4"/>
          <p:cNvSpPr txBox="1"/>
          <p:nvPr>
            <p:ph idx="2" type="body"/>
          </p:nvPr>
        </p:nvSpPr>
        <p:spPr>
          <a:xfrm>
            <a:off x="4832400" y="1266175"/>
            <a:ext cx="3999900" cy="3302700"/>
          </a:xfrm>
          <a:prstGeom prst="rect">
            <a:avLst/>
          </a:prstGeom>
          <a:noFill/>
          <a:ln>
            <a:noFill/>
          </a:ln>
        </p:spPr>
        <p:txBody>
          <a:bodyPr anchorCtr="0" anchor="t" bIns="91425" lIns="91425" spcFirstLastPara="1" rIns="91425" wrap="square" tIns="91425">
            <a:noAutofit/>
          </a:bodyPr>
          <a:lstStyle>
            <a:lvl1pPr indent="-228600" lvl="0" marL="457200" algn="l">
              <a:lnSpc>
                <a:spcPct val="115000"/>
              </a:lnSpc>
              <a:spcBef>
                <a:spcPts val="0"/>
              </a:spcBef>
              <a:spcAft>
                <a:spcPts val="0"/>
              </a:spcAft>
              <a:buSzPts val="1400"/>
              <a:buNone/>
              <a:defRPr sz="1400"/>
            </a:lvl1pPr>
            <a:lvl2pPr indent="-228600" lvl="1" marL="914400" algn="l">
              <a:lnSpc>
                <a:spcPct val="115000"/>
              </a:lnSpc>
              <a:spcBef>
                <a:spcPts val="1600"/>
              </a:spcBef>
              <a:spcAft>
                <a:spcPts val="0"/>
              </a:spcAft>
              <a:buSzPts val="1200"/>
              <a:buNone/>
              <a:defRPr sz="1200"/>
            </a:lvl2pPr>
            <a:lvl3pPr indent="-228600" lvl="2" marL="1371600" algn="l">
              <a:lnSpc>
                <a:spcPct val="115000"/>
              </a:lnSpc>
              <a:spcBef>
                <a:spcPts val="1600"/>
              </a:spcBef>
              <a:spcAft>
                <a:spcPts val="0"/>
              </a:spcAft>
              <a:buSzPts val="1200"/>
              <a:buNone/>
              <a:defRPr sz="1200"/>
            </a:lvl3pPr>
            <a:lvl4pPr indent="-228600" lvl="3" marL="1828800" algn="l">
              <a:lnSpc>
                <a:spcPct val="115000"/>
              </a:lnSpc>
              <a:spcBef>
                <a:spcPts val="1600"/>
              </a:spcBef>
              <a:spcAft>
                <a:spcPts val="0"/>
              </a:spcAft>
              <a:buSzPts val="1200"/>
              <a:buNone/>
              <a:defRPr sz="1200"/>
            </a:lvl4pPr>
            <a:lvl5pPr indent="-228600" lvl="4" marL="2286000" algn="l">
              <a:lnSpc>
                <a:spcPct val="115000"/>
              </a:lnSpc>
              <a:spcBef>
                <a:spcPts val="1600"/>
              </a:spcBef>
              <a:spcAft>
                <a:spcPts val="0"/>
              </a:spcAft>
              <a:buSzPts val="1200"/>
              <a:buNone/>
              <a:defRPr sz="1200"/>
            </a:lvl5pPr>
            <a:lvl6pPr indent="-228600" lvl="5" marL="2743200" algn="l">
              <a:lnSpc>
                <a:spcPct val="115000"/>
              </a:lnSpc>
              <a:spcBef>
                <a:spcPts val="1600"/>
              </a:spcBef>
              <a:spcAft>
                <a:spcPts val="0"/>
              </a:spcAft>
              <a:buSzPts val="1200"/>
              <a:buNone/>
              <a:defRPr sz="1200"/>
            </a:lvl6pPr>
            <a:lvl7pPr indent="-228600" lvl="6" marL="3200400" algn="l">
              <a:lnSpc>
                <a:spcPct val="115000"/>
              </a:lnSpc>
              <a:spcBef>
                <a:spcPts val="1600"/>
              </a:spcBef>
              <a:spcAft>
                <a:spcPts val="0"/>
              </a:spcAft>
              <a:buSzPts val="1200"/>
              <a:buNone/>
              <a:defRPr sz="1200"/>
            </a:lvl7pPr>
            <a:lvl8pPr indent="-228600" lvl="7" marL="3657600" algn="l">
              <a:lnSpc>
                <a:spcPct val="115000"/>
              </a:lnSpc>
              <a:spcBef>
                <a:spcPts val="1600"/>
              </a:spcBef>
              <a:spcAft>
                <a:spcPts val="0"/>
              </a:spcAft>
              <a:buSzPts val="1200"/>
              <a:buNone/>
              <a:defRPr sz="1200"/>
            </a:lvl8pPr>
            <a:lvl9pPr indent="-228600" lvl="8" marL="4114800" algn="l">
              <a:lnSpc>
                <a:spcPct val="115000"/>
              </a:lnSpc>
              <a:spcBef>
                <a:spcPts val="1600"/>
              </a:spcBef>
              <a:spcAft>
                <a:spcPts val="1600"/>
              </a:spcAft>
              <a:buSzPts val="1200"/>
              <a:buNone/>
              <a:defRPr sz="1200"/>
            </a:lvl9pPr>
          </a:lstStyle>
          <a:p/>
        </p:txBody>
      </p:sp>
      <p:sp>
        <p:nvSpPr>
          <p:cNvPr id="22" name="Google Shape;22;p4"/>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5" name="Google Shape;25;p5"/>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26" name="Shape 26"/>
        <p:cNvGrpSpPr/>
        <p:nvPr/>
      </p:nvGrpSpPr>
      <p:grpSpPr>
        <a:xfrm>
          <a:off x="0" y="0"/>
          <a:ext cx="0" cy="0"/>
          <a:chOff x="0" y="0"/>
          <a:chExt cx="0" cy="0"/>
        </a:xfrm>
      </p:grpSpPr>
      <p:sp>
        <p:nvSpPr>
          <p:cNvPr id="27" name="Google Shape;27;p6"/>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28" name="Google Shape;28;p6"/>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228600" lvl="0" marL="457200" algn="l">
              <a:lnSpc>
                <a:spcPct val="115000"/>
              </a:lnSpc>
              <a:spcBef>
                <a:spcPts val="0"/>
              </a:spcBef>
              <a:spcAft>
                <a:spcPts val="0"/>
              </a:spcAft>
              <a:buSzPts val="1200"/>
              <a:buNone/>
              <a:defRPr sz="1200"/>
            </a:lvl1pPr>
            <a:lvl2pPr indent="-228600" lvl="1" marL="914400" algn="l">
              <a:lnSpc>
                <a:spcPct val="115000"/>
              </a:lnSpc>
              <a:spcBef>
                <a:spcPts val="1600"/>
              </a:spcBef>
              <a:spcAft>
                <a:spcPts val="0"/>
              </a:spcAft>
              <a:buSzPts val="1200"/>
              <a:buNone/>
              <a:defRPr sz="1200"/>
            </a:lvl2pPr>
            <a:lvl3pPr indent="-228600" lvl="2" marL="1371600" algn="l">
              <a:lnSpc>
                <a:spcPct val="115000"/>
              </a:lnSpc>
              <a:spcBef>
                <a:spcPts val="1600"/>
              </a:spcBef>
              <a:spcAft>
                <a:spcPts val="0"/>
              </a:spcAft>
              <a:buSzPts val="1200"/>
              <a:buNone/>
              <a:defRPr sz="1200"/>
            </a:lvl3pPr>
            <a:lvl4pPr indent="-228600" lvl="3" marL="1828800" algn="l">
              <a:lnSpc>
                <a:spcPct val="115000"/>
              </a:lnSpc>
              <a:spcBef>
                <a:spcPts val="1600"/>
              </a:spcBef>
              <a:spcAft>
                <a:spcPts val="0"/>
              </a:spcAft>
              <a:buSzPts val="1200"/>
              <a:buNone/>
              <a:defRPr sz="1200"/>
            </a:lvl4pPr>
            <a:lvl5pPr indent="-228600" lvl="4" marL="2286000" algn="l">
              <a:lnSpc>
                <a:spcPct val="115000"/>
              </a:lnSpc>
              <a:spcBef>
                <a:spcPts val="1600"/>
              </a:spcBef>
              <a:spcAft>
                <a:spcPts val="0"/>
              </a:spcAft>
              <a:buSzPts val="1200"/>
              <a:buNone/>
              <a:defRPr sz="1200"/>
            </a:lvl5pPr>
            <a:lvl6pPr indent="-228600" lvl="5" marL="2743200" algn="l">
              <a:lnSpc>
                <a:spcPct val="115000"/>
              </a:lnSpc>
              <a:spcBef>
                <a:spcPts val="1600"/>
              </a:spcBef>
              <a:spcAft>
                <a:spcPts val="0"/>
              </a:spcAft>
              <a:buSzPts val="1200"/>
              <a:buNone/>
              <a:defRPr sz="1200"/>
            </a:lvl6pPr>
            <a:lvl7pPr indent="-228600" lvl="6" marL="3200400" algn="l">
              <a:lnSpc>
                <a:spcPct val="115000"/>
              </a:lnSpc>
              <a:spcBef>
                <a:spcPts val="1600"/>
              </a:spcBef>
              <a:spcAft>
                <a:spcPts val="0"/>
              </a:spcAft>
              <a:buSzPts val="1200"/>
              <a:buNone/>
              <a:defRPr sz="1200"/>
            </a:lvl7pPr>
            <a:lvl8pPr indent="-228600" lvl="7" marL="3657600" algn="l">
              <a:lnSpc>
                <a:spcPct val="115000"/>
              </a:lnSpc>
              <a:spcBef>
                <a:spcPts val="1600"/>
              </a:spcBef>
              <a:spcAft>
                <a:spcPts val="0"/>
              </a:spcAft>
              <a:buSzPts val="1200"/>
              <a:buNone/>
              <a:defRPr sz="1200"/>
            </a:lvl8pPr>
            <a:lvl9pPr indent="-228600" lvl="8" marL="4114800" algn="l">
              <a:lnSpc>
                <a:spcPct val="115000"/>
              </a:lnSpc>
              <a:spcBef>
                <a:spcPts val="1600"/>
              </a:spcBef>
              <a:spcAft>
                <a:spcPts val="1600"/>
              </a:spcAft>
              <a:buSzPts val="1200"/>
              <a:buNone/>
              <a:defRPr sz="1200"/>
            </a:lvl9pPr>
          </a:lstStyle>
          <a:p/>
        </p:txBody>
      </p:sp>
      <p:sp>
        <p:nvSpPr>
          <p:cNvPr id="29" name="Google Shape;29;p6"/>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bg>
      <p:bgPr>
        <a:solidFill>
          <a:schemeClr val="accent6"/>
        </a:solidFill>
      </p:bgPr>
    </p:bg>
    <p:spTree>
      <p:nvGrpSpPr>
        <p:cNvPr id="30" name="Shape 30"/>
        <p:cNvGrpSpPr/>
        <p:nvPr/>
      </p:nvGrpSpPr>
      <p:grpSpPr>
        <a:xfrm>
          <a:off x="0" y="0"/>
          <a:ext cx="0" cy="0"/>
          <a:chOff x="0" y="0"/>
          <a:chExt cx="0" cy="0"/>
        </a:xfrm>
      </p:grpSpPr>
      <p:sp>
        <p:nvSpPr>
          <p:cNvPr id="31" name="Google Shape;31;p7"/>
          <p:cNvSpPr txBox="1"/>
          <p:nvPr>
            <p:ph type="title"/>
          </p:nvPr>
        </p:nvSpPr>
        <p:spPr>
          <a:xfrm>
            <a:off x="490250" y="526350"/>
            <a:ext cx="56136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32" name="Google Shape;32;p7"/>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spTree>
      <p:nvGrpSpPr>
        <p:cNvPr id="33" name="Shape 33"/>
        <p:cNvGrpSpPr/>
        <p:nvPr/>
      </p:nvGrpSpPr>
      <p:grpSpPr>
        <a:xfrm>
          <a:off x="0" y="0"/>
          <a:ext cx="0" cy="0"/>
          <a:chOff x="0" y="0"/>
          <a:chExt cx="0" cy="0"/>
        </a:xfrm>
      </p:grpSpPr>
      <p:sp>
        <p:nvSpPr>
          <p:cNvPr id="34" name="Google Shape;34;p8"/>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5" name="Google Shape;35;p8"/>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36" name="Google Shape;36;p8"/>
          <p:cNvSpPr txBox="1"/>
          <p:nvPr>
            <p:ph type="title"/>
          </p:nvPr>
        </p:nvSpPr>
        <p:spPr>
          <a:xfrm>
            <a:off x="265500" y="1039675"/>
            <a:ext cx="4045200" cy="16758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7" name="Google Shape;37;p8"/>
          <p:cNvSpPr txBox="1"/>
          <p:nvPr>
            <p:ph idx="1" type="subTitle"/>
          </p:nvPr>
        </p:nvSpPr>
        <p:spPr>
          <a:xfrm>
            <a:off x="265500" y="27268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8" name="Google Shape;38;p8"/>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228600" lvl="0" marL="457200" algn="l">
              <a:lnSpc>
                <a:spcPct val="115000"/>
              </a:lnSpc>
              <a:spcBef>
                <a:spcPts val="0"/>
              </a:spcBef>
              <a:spcAft>
                <a:spcPts val="0"/>
              </a:spcAft>
              <a:buClr>
                <a:schemeClr val="lt1"/>
              </a:buClr>
              <a:buSzPts val="1800"/>
              <a:buNone/>
              <a:defRPr>
                <a:solidFill>
                  <a:schemeClr val="lt1"/>
                </a:solidFill>
              </a:defRPr>
            </a:lvl1pPr>
            <a:lvl2pPr indent="-228600" lvl="1" marL="914400" algn="l">
              <a:lnSpc>
                <a:spcPct val="115000"/>
              </a:lnSpc>
              <a:spcBef>
                <a:spcPts val="1600"/>
              </a:spcBef>
              <a:spcAft>
                <a:spcPts val="0"/>
              </a:spcAft>
              <a:buClr>
                <a:schemeClr val="lt1"/>
              </a:buClr>
              <a:buSzPts val="1400"/>
              <a:buNone/>
              <a:defRPr>
                <a:solidFill>
                  <a:schemeClr val="lt1"/>
                </a:solidFill>
              </a:defRPr>
            </a:lvl2pPr>
            <a:lvl3pPr indent="-228600" lvl="2" marL="1371600" algn="l">
              <a:lnSpc>
                <a:spcPct val="115000"/>
              </a:lnSpc>
              <a:spcBef>
                <a:spcPts val="1600"/>
              </a:spcBef>
              <a:spcAft>
                <a:spcPts val="0"/>
              </a:spcAft>
              <a:buClr>
                <a:schemeClr val="lt1"/>
              </a:buClr>
              <a:buSzPts val="1400"/>
              <a:buNone/>
              <a:defRPr>
                <a:solidFill>
                  <a:schemeClr val="lt1"/>
                </a:solidFill>
              </a:defRPr>
            </a:lvl3pPr>
            <a:lvl4pPr indent="-228600" lvl="3" marL="1828800" algn="l">
              <a:lnSpc>
                <a:spcPct val="115000"/>
              </a:lnSpc>
              <a:spcBef>
                <a:spcPts val="1600"/>
              </a:spcBef>
              <a:spcAft>
                <a:spcPts val="0"/>
              </a:spcAft>
              <a:buClr>
                <a:schemeClr val="lt1"/>
              </a:buClr>
              <a:buSzPts val="1400"/>
              <a:buNone/>
              <a:defRPr>
                <a:solidFill>
                  <a:schemeClr val="lt1"/>
                </a:solidFill>
              </a:defRPr>
            </a:lvl4pPr>
            <a:lvl5pPr indent="-228600" lvl="4" marL="2286000" algn="l">
              <a:lnSpc>
                <a:spcPct val="115000"/>
              </a:lnSpc>
              <a:spcBef>
                <a:spcPts val="1600"/>
              </a:spcBef>
              <a:spcAft>
                <a:spcPts val="0"/>
              </a:spcAft>
              <a:buClr>
                <a:schemeClr val="lt1"/>
              </a:buClr>
              <a:buSzPts val="1400"/>
              <a:buNone/>
              <a:defRPr>
                <a:solidFill>
                  <a:schemeClr val="lt1"/>
                </a:solidFill>
              </a:defRPr>
            </a:lvl5pPr>
            <a:lvl6pPr indent="-228600" lvl="5" marL="2743200" algn="l">
              <a:lnSpc>
                <a:spcPct val="115000"/>
              </a:lnSpc>
              <a:spcBef>
                <a:spcPts val="1600"/>
              </a:spcBef>
              <a:spcAft>
                <a:spcPts val="0"/>
              </a:spcAft>
              <a:buClr>
                <a:schemeClr val="lt1"/>
              </a:buClr>
              <a:buSzPts val="1400"/>
              <a:buNone/>
              <a:defRPr>
                <a:solidFill>
                  <a:schemeClr val="lt1"/>
                </a:solidFill>
              </a:defRPr>
            </a:lvl6pPr>
            <a:lvl7pPr indent="-228600" lvl="6" marL="3200400" algn="l">
              <a:lnSpc>
                <a:spcPct val="115000"/>
              </a:lnSpc>
              <a:spcBef>
                <a:spcPts val="1600"/>
              </a:spcBef>
              <a:spcAft>
                <a:spcPts val="0"/>
              </a:spcAft>
              <a:buClr>
                <a:schemeClr val="lt1"/>
              </a:buClr>
              <a:buSzPts val="1400"/>
              <a:buNone/>
              <a:defRPr>
                <a:solidFill>
                  <a:schemeClr val="lt1"/>
                </a:solidFill>
              </a:defRPr>
            </a:lvl7pPr>
            <a:lvl8pPr indent="-228600" lvl="7" marL="3657600" algn="l">
              <a:lnSpc>
                <a:spcPct val="115000"/>
              </a:lnSpc>
              <a:spcBef>
                <a:spcPts val="1600"/>
              </a:spcBef>
              <a:spcAft>
                <a:spcPts val="0"/>
              </a:spcAft>
              <a:buClr>
                <a:schemeClr val="lt1"/>
              </a:buClr>
              <a:buSzPts val="1400"/>
              <a:buNone/>
              <a:defRPr>
                <a:solidFill>
                  <a:schemeClr val="lt1"/>
                </a:solidFill>
              </a:defRPr>
            </a:lvl8pPr>
            <a:lvl9pPr indent="-228600" lvl="8" marL="4114800" algn="l">
              <a:lnSpc>
                <a:spcPct val="115000"/>
              </a:lnSpc>
              <a:spcBef>
                <a:spcPts val="1600"/>
              </a:spcBef>
              <a:spcAft>
                <a:spcPts val="1600"/>
              </a:spcAft>
              <a:buClr>
                <a:schemeClr val="lt1"/>
              </a:buClr>
              <a:buSzPts val="1400"/>
              <a:buNone/>
              <a:defRPr>
                <a:solidFill>
                  <a:schemeClr val="lt1"/>
                </a:solidFill>
              </a:defRPr>
            </a:lvl9pPr>
          </a:lstStyle>
          <a:p/>
        </p:txBody>
      </p:sp>
      <p:sp>
        <p:nvSpPr>
          <p:cNvPr id="39" name="Google Shape;39;p8"/>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chemeClr val="lt1"/>
              </a:buClr>
              <a:buSzPts val="1400"/>
              <a:buFont typeface="Arial"/>
              <a:buNone/>
              <a:defRPr>
                <a:solidFill>
                  <a:schemeClr val="lt1"/>
                </a:solidFill>
              </a:defRPr>
            </a:lvl1pPr>
            <a:lvl2pPr indent="0" lvl="1" marL="0" algn="l">
              <a:lnSpc>
                <a:spcPct val="100000"/>
              </a:lnSpc>
              <a:spcBef>
                <a:spcPts val="0"/>
              </a:spcBef>
              <a:spcAft>
                <a:spcPts val="0"/>
              </a:spcAft>
              <a:buClr>
                <a:schemeClr val="lt1"/>
              </a:buClr>
              <a:buSzPts val="1400"/>
              <a:buFont typeface="Arial"/>
              <a:buNone/>
              <a:defRPr>
                <a:solidFill>
                  <a:schemeClr val="lt1"/>
                </a:solidFill>
              </a:defRPr>
            </a:lvl2pPr>
            <a:lvl3pPr indent="0" lvl="2" marL="0" algn="l">
              <a:lnSpc>
                <a:spcPct val="100000"/>
              </a:lnSpc>
              <a:spcBef>
                <a:spcPts val="0"/>
              </a:spcBef>
              <a:spcAft>
                <a:spcPts val="0"/>
              </a:spcAft>
              <a:buClr>
                <a:schemeClr val="lt1"/>
              </a:buClr>
              <a:buSzPts val="1400"/>
              <a:buFont typeface="Arial"/>
              <a:buNone/>
              <a:defRPr>
                <a:solidFill>
                  <a:schemeClr val="lt1"/>
                </a:solidFill>
              </a:defRPr>
            </a:lvl3pPr>
            <a:lvl4pPr indent="0" lvl="3" marL="0" algn="l">
              <a:lnSpc>
                <a:spcPct val="100000"/>
              </a:lnSpc>
              <a:spcBef>
                <a:spcPts val="0"/>
              </a:spcBef>
              <a:spcAft>
                <a:spcPts val="0"/>
              </a:spcAft>
              <a:buClr>
                <a:schemeClr val="lt1"/>
              </a:buClr>
              <a:buSzPts val="1400"/>
              <a:buFont typeface="Arial"/>
              <a:buNone/>
              <a:defRPr>
                <a:solidFill>
                  <a:schemeClr val="lt1"/>
                </a:solidFill>
              </a:defRPr>
            </a:lvl4pPr>
            <a:lvl5pPr indent="0" lvl="4" marL="0" algn="l">
              <a:lnSpc>
                <a:spcPct val="100000"/>
              </a:lnSpc>
              <a:spcBef>
                <a:spcPts val="0"/>
              </a:spcBef>
              <a:spcAft>
                <a:spcPts val="0"/>
              </a:spcAft>
              <a:buClr>
                <a:schemeClr val="lt1"/>
              </a:buClr>
              <a:buSzPts val="1400"/>
              <a:buFont typeface="Arial"/>
              <a:buNone/>
              <a:defRPr>
                <a:solidFill>
                  <a:schemeClr val="lt1"/>
                </a:solidFill>
              </a:defRPr>
            </a:lvl5pPr>
            <a:lvl6pPr indent="0" lvl="5" marL="0" algn="l">
              <a:lnSpc>
                <a:spcPct val="100000"/>
              </a:lnSpc>
              <a:spcBef>
                <a:spcPts val="0"/>
              </a:spcBef>
              <a:spcAft>
                <a:spcPts val="0"/>
              </a:spcAft>
              <a:buClr>
                <a:schemeClr val="lt1"/>
              </a:buClr>
              <a:buSzPts val="1400"/>
              <a:buFont typeface="Arial"/>
              <a:buNone/>
              <a:defRPr>
                <a:solidFill>
                  <a:schemeClr val="lt1"/>
                </a:solidFill>
              </a:defRPr>
            </a:lvl6pPr>
            <a:lvl7pPr indent="0" lvl="6" marL="0" algn="l">
              <a:lnSpc>
                <a:spcPct val="100000"/>
              </a:lnSpc>
              <a:spcBef>
                <a:spcPts val="0"/>
              </a:spcBef>
              <a:spcAft>
                <a:spcPts val="0"/>
              </a:spcAft>
              <a:buClr>
                <a:schemeClr val="lt1"/>
              </a:buClr>
              <a:buSzPts val="1400"/>
              <a:buFont typeface="Arial"/>
              <a:buNone/>
              <a:defRPr>
                <a:solidFill>
                  <a:schemeClr val="lt1"/>
                </a:solidFill>
              </a:defRPr>
            </a:lvl7pPr>
            <a:lvl8pPr indent="0" lvl="7" marL="0" algn="l">
              <a:lnSpc>
                <a:spcPct val="100000"/>
              </a:lnSpc>
              <a:spcBef>
                <a:spcPts val="0"/>
              </a:spcBef>
              <a:spcAft>
                <a:spcPts val="0"/>
              </a:spcAft>
              <a:buClr>
                <a:schemeClr val="lt1"/>
              </a:buClr>
              <a:buSzPts val="1400"/>
              <a:buFont typeface="Arial"/>
              <a:buNone/>
              <a:defRPr>
                <a:solidFill>
                  <a:schemeClr val="lt1"/>
                </a:solidFill>
              </a:defRPr>
            </a:lvl8pPr>
            <a:lvl9pPr indent="0" lvl="8" marL="0" algn="l">
              <a:lnSpc>
                <a:spcPct val="100000"/>
              </a:lnSpc>
              <a:spcBef>
                <a:spcPts val="0"/>
              </a:spcBef>
              <a:spcAft>
                <a:spcPts val="0"/>
              </a:spcAft>
              <a:buClr>
                <a:schemeClr val="lt1"/>
              </a:buClr>
              <a:buSzPts val="1400"/>
              <a:buFont typeface="Arial"/>
              <a:buNone/>
              <a:defRPr>
                <a:solidFill>
                  <a:schemeClr val="lt1"/>
                </a:solidFil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40" name="Shape 40"/>
        <p:cNvGrpSpPr/>
        <p:nvPr/>
      </p:nvGrpSpPr>
      <p:grpSpPr>
        <a:xfrm>
          <a:off x="0" y="0"/>
          <a:ext cx="0" cy="0"/>
          <a:chOff x="0" y="0"/>
          <a:chExt cx="0" cy="0"/>
        </a:xfrm>
      </p:grpSpPr>
      <p:sp>
        <p:nvSpPr>
          <p:cNvPr id="41" name="Google Shape;41;p9"/>
          <p:cNvSpPr txBox="1"/>
          <p:nvPr>
            <p:ph idx="1" type="body"/>
          </p:nvPr>
        </p:nvSpPr>
        <p:spPr>
          <a:xfrm>
            <a:off x="311700" y="4230725"/>
            <a:ext cx="5998800" cy="5988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vl2pPr indent="-228600" lvl="1" marL="914400" algn="l">
              <a:lnSpc>
                <a:spcPct val="115000"/>
              </a:lnSpc>
              <a:spcBef>
                <a:spcPts val="0"/>
              </a:spcBef>
              <a:spcAft>
                <a:spcPts val="0"/>
              </a:spcAft>
              <a:buSzPts val="1800"/>
              <a:buNone/>
              <a:defRPr/>
            </a:lvl2pPr>
            <a:lvl3pPr indent="-228600" lvl="2" marL="1371600" algn="l">
              <a:lnSpc>
                <a:spcPct val="115000"/>
              </a:lnSpc>
              <a:spcBef>
                <a:spcPts val="1600"/>
              </a:spcBef>
              <a:spcAft>
                <a:spcPts val="0"/>
              </a:spcAft>
              <a:buSzPts val="1800"/>
              <a:buNone/>
              <a:defRPr/>
            </a:lvl3pPr>
            <a:lvl4pPr indent="-228600" lvl="3" marL="1828800" algn="l">
              <a:lnSpc>
                <a:spcPct val="115000"/>
              </a:lnSpc>
              <a:spcBef>
                <a:spcPts val="1600"/>
              </a:spcBef>
              <a:spcAft>
                <a:spcPts val="0"/>
              </a:spcAft>
              <a:buSzPts val="1800"/>
              <a:buNone/>
              <a:defRPr/>
            </a:lvl4pPr>
            <a:lvl5pPr indent="-228600" lvl="4" marL="2286000" algn="l">
              <a:lnSpc>
                <a:spcPct val="115000"/>
              </a:lnSpc>
              <a:spcBef>
                <a:spcPts val="1600"/>
              </a:spcBef>
              <a:spcAft>
                <a:spcPts val="0"/>
              </a:spcAft>
              <a:buSzPts val="1800"/>
              <a:buNone/>
              <a:defRPr/>
            </a:lvl5pPr>
            <a:lvl6pPr indent="-228600" lvl="5" marL="2743200" algn="l">
              <a:lnSpc>
                <a:spcPct val="115000"/>
              </a:lnSpc>
              <a:spcBef>
                <a:spcPts val="1600"/>
              </a:spcBef>
              <a:spcAft>
                <a:spcPts val="0"/>
              </a:spcAft>
              <a:buSzPts val="1800"/>
              <a:buNone/>
              <a:defRPr/>
            </a:lvl6pPr>
            <a:lvl7pPr indent="-228600" lvl="6" marL="3200400" algn="l">
              <a:lnSpc>
                <a:spcPct val="115000"/>
              </a:lnSpc>
              <a:spcBef>
                <a:spcPts val="1600"/>
              </a:spcBef>
              <a:spcAft>
                <a:spcPts val="0"/>
              </a:spcAft>
              <a:buSzPts val="1800"/>
              <a:buNone/>
              <a:defRPr/>
            </a:lvl7pPr>
            <a:lvl8pPr indent="-228600" lvl="7" marL="3657600" algn="l">
              <a:lnSpc>
                <a:spcPct val="115000"/>
              </a:lnSpc>
              <a:spcBef>
                <a:spcPts val="1600"/>
              </a:spcBef>
              <a:spcAft>
                <a:spcPts val="0"/>
              </a:spcAft>
              <a:buSzPts val="1800"/>
              <a:buNone/>
              <a:defRPr/>
            </a:lvl8pPr>
            <a:lvl9pPr indent="-228600" lvl="8" marL="4114800" algn="l">
              <a:lnSpc>
                <a:spcPct val="115000"/>
              </a:lnSpc>
              <a:spcBef>
                <a:spcPts val="1600"/>
              </a:spcBef>
              <a:spcAft>
                <a:spcPts val="1600"/>
              </a:spcAft>
              <a:buSzPts val="1800"/>
              <a:buNone/>
              <a:defRPr/>
            </a:lvl9pPr>
          </a:lstStyle>
          <a:p/>
        </p:txBody>
      </p:sp>
      <p:sp>
        <p:nvSpPr>
          <p:cNvPr id="42" name="Google Shape;42;p9"/>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43" name="Shape 43"/>
        <p:cNvGrpSpPr/>
        <p:nvPr/>
      </p:nvGrpSpPr>
      <p:grpSpPr>
        <a:xfrm>
          <a:off x="0" y="0"/>
          <a:ext cx="0" cy="0"/>
          <a:chOff x="0" y="0"/>
          <a:chExt cx="0" cy="0"/>
        </a:xfrm>
      </p:grpSpPr>
      <p:sp>
        <p:nvSpPr>
          <p:cNvPr id="44" name="Google Shape;44;p10"/>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10"/>
          <p:cNvSpPr txBox="1"/>
          <p:nvPr>
            <p:ph type="title"/>
          </p:nvPr>
        </p:nvSpPr>
        <p:spPr>
          <a:xfrm>
            <a:off x="311700" y="1304850"/>
            <a:ext cx="8520600" cy="15384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p:txBody>
      </p:sp>
      <p:sp>
        <p:nvSpPr>
          <p:cNvPr id="46" name="Google Shape;46;p10"/>
          <p:cNvSpPr txBox="1"/>
          <p:nvPr>
            <p:ph idx="1" type="body"/>
          </p:nvPr>
        </p:nvSpPr>
        <p:spPr>
          <a:xfrm>
            <a:off x="311700" y="2995650"/>
            <a:ext cx="8520600" cy="1071600"/>
          </a:xfrm>
          <a:prstGeom prst="rect">
            <a:avLst/>
          </a:prstGeom>
          <a:noFill/>
          <a:ln>
            <a:noFill/>
          </a:ln>
        </p:spPr>
        <p:txBody>
          <a:bodyPr anchorCtr="0" anchor="t" bIns="91425" lIns="91425" spcFirstLastPara="1" rIns="91425" wrap="square" tIns="91425">
            <a:noAutofit/>
          </a:bodyPr>
          <a:lstStyle>
            <a:lvl1pPr indent="-228600" lvl="0" marL="457200" algn="ctr">
              <a:lnSpc>
                <a:spcPct val="115000"/>
              </a:lnSpc>
              <a:spcBef>
                <a:spcPts val="0"/>
              </a:spcBef>
              <a:spcAft>
                <a:spcPts val="0"/>
              </a:spcAft>
              <a:buSzPts val="1800"/>
              <a:buNone/>
              <a:defRPr/>
            </a:lvl1pPr>
            <a:lvl2pPr indent="-228600" lvl="1" marL="914400" algn="ctr">
              <a:lnSpc>
                <a:spcPct val="115000"/>
              </a:lnSpc>
              <a:spcBef>
                <a:spcPts val="1600"/>
              </a:spcBef>
              <a:spcAft>
                <a:spcPts val="0"/>
              </a:spcAft>
              <a:buSzPts val="1400"/>
              <a:buNone/>
              <a:defRPr/>
            </a:lvl2pPr>
            <a:lvl3pPr indent="-228600" lvl="2" marL="1371600" algn="ctr">
              <a:lnSpc>
                <a:spcPct val="115000"/>
              </a:lnSpc>
              <a:spcBef>
                <a:spcPts val="1600"/>
              </a:spcBef>
              <a:spcAft>
                <a:spcPts val="0"/>
              </a:spcAft>
              <a:buSzPts val="1400"/>
              <a:buNone/>
              <a:defRPr/>
            </a:lvl3pPr>
            <a:lvl4pPr indent="-228600" lvl="3" marL="1828800" algn="ctr">
              <a:lnSpc>
                <a:spcPct val="115000"/>
              </a:lnSpc>
              <a:spcBef>
                <a:spcPts val="1600"/>
              </a:spcBef>
              <a:spcAft>
                <a:spcPts val="0"/>
              </a:spcAft>
              <a:buSzPts val="1400"/>
              <a:buNone/>
              <a:defRPr/>
            </a:lvl4pPr>
            <a:lvl5pPr indent="-228600" lvl="4" marL="2286000" algn="ctr">
              <a:lnSpc>
                <a:spcPct val="115000"/>
              </a:lnSpc>
              <a:spcBef>
                <a:spcPts val="1600"/>
              </a:spcBef>
              <a:spcAft>
                <a:spcPts val="0"/>
              </a:spcAft>
              <a:buSzPts val="1400"/>
              <a:buNone/>
              <a:defRPr/>
            </a:lvl5pPr>
            <a:lvl6pPr indent="-228600" lvl="5" marL="2743200" algn="ctr">
              <a:lnSpc>
                <a:spcPct val="115000"/>
              </a:lnSpc>
              <a:spcBef>
                <a:spcPts val="1600"/>
              </a:spcBef>
              <a:spcAft>
                <a:spcPts val="0"/>
              </a:spcAft>
              <a:buSzPts val="1400"/>
              <a:buNone/>
              <a:defRPr/>
            </a:lvl6pPr>
            <a:lvl7pPr indent="-228600" lvl="6" marL="3200400" algn="ctr">
              <a:lnSpc>
                <a:spcPct val="115000"/>
              </a:lnSpc>
              <a:spcBef>
                <a:spcPts val="1600"/>
              </a:spcBef>
              <a:spcAft>
                <a:spcPts val="0"/>
              </a:spcAft>
              <a:buSzPts val="1400"/>
              <a:buNone/>
              <a:defRPr/>
            </a:lvl7pPr>
            <a:lvl8pPr indent="-228600" lvl="7" marL="3657600" algn="ctr">
              <a:lnSpc>
                <a:spcPct val="115000"/>
              </a:lnSpc>
              <a:spcBef>
                <a:spcPts val="1600"/>
              </a:spcBef>
              <a:spcAft>
                <a:spcPts val="0"/>
              </a:spcAft>
              <a:buSzPts val="1400"/>
              <a:buNone/>
              <a:defRPr/>
            </a:lvl8pPr>
            <a:lvl9pPr indent="-228600" lvl="8" marL="4114800" algn="ctr">
              <a:lnSpc>
                <a:spcPct val="115000"/>
              </a:lnSpc>
              <a:spcBef>
                <a:spcPts val="1600"/>
              </a:spcBef>
              <a:spcAft>
                <a:spcPts val="1600"/>
              </a:spcAft>
              <a:buSzPts val="1400"/>
              <a:buNone/>
              <a:defRPr/>
            </a:lvl9pPr>
          </a:lstStyle>
          <a:p/>
        </p:txBody>
      </p:sp>
      <p:sp>
        <p:nvSpPr>
          <p:cNvPr id="47" name="Google Shape;47;p10"/>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3.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11" Type="http://schemas.openxmlformats.org/officeDocument/2006/relationships/slideLayout" Target="../slideLayouts/slideLayout21.xml"/><Relationship Id="rId10" Type="http://schemas.openxmlformats.org/officeDocument/2006/relationships/slideLayout" Target="../slideLayouts/slideLayout20.xml"/><Relationship Id="rId12" Type="http://schemas.openxmlformats.org/officeDocument/2006/relationships/theme" Target="../theme/theme2.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0"/>
              </a:spcBef>
              <a:spcAft>
                <a:spcPts val="0"/>
              </a:spcAft>
              <a:buClr>
                <a:schemeClr val="dk2"/>
              </a:buClr>
              <a:buSzPts val="1800"/>
              <a:buFont typeface="Open Sans"/>
              <a:buNone/>
              <a:defRPr b="0" i="0" sz="1800" u="none" cap="none" strike="noStrike">
                <a:solidFill>
                  <a:schemeClr val="dk2"/>
                </a:solidFill>
                <a:latin typeface="Open Sans"/>
                <a:ea typeface="Open Sans"/>
                <a:cs typeface="Open Sans"/>
                <a:sym typeface="Open Sans"/>
              </a:defRPr>
            </a:lvl1pPr>
            <a:lvl2pPr indent="-228600" lvl="1" marL="914400" marR="0" rtl="0" algn="l">
              <a:lnSpc>
                <a:spcPct val="115000"/>
              </a:lnSpc>
              <a:spcBef>
                <a:spcPts val="1600"/>
              </a:spcBef>
              <a:spcAft>
                <a:spcPts val="0"/>
              </a:spcAft>
              <a:buClr>
                <a:schemeClr val="dk2"/>
              </a:buClr>
              <a:buSzPts val="1400"/>
              <a:buFont typeface="Open Sans"/>
              <a:buNone/>
              <a:defRPr b="0" i="0" sz="1400" u="none" cap="none" strike="noStrike">
                <a:solidFill>
                  <a:schemeClr val="dk2"/>
                </a:solidFill>
                <a:latin typeface="Open Sans"/>
                <a:ea typeface="Open Sans"/>
                <a:cs typeface="Open Sans"/>
                <a:sym typeface="Open Sans"/>
              </a:defRPr>
            </a:lvl2pPr>
            <a:lvl3pPr indent="-228600" lvl="2" marL="1371600" marR="0" rtl="0" algn="l">
              <a:lnSpc>
                <a:spcPct val="115000"/>
              </a:lnSpc>
              <a:spcBef>
                <a:spcPts val="1600"/>
              </a:spcBef>
              <a:spcAft>
                <a:spcPts val="0"/>
              </a:spcAft>
              <a:buClr>
                <a:schemeClr val="dk2"/>
              </a:buClr>
              <a:buSzPts val="1400"/>
              <a:buFont typeface="Open Sans"/>
              <a:buNone/>
              <a:defRPr b="0" i="0" sz="1400" u="none" cap="none" strike="noStrike">
                <a:solidFill>
                  <a:schemeClr val="dk2"/>
                </a:solidFill>
                <a:latin typeface="Open Sans"/>
                <a:ea typeface="Open Sans"/>
                <a:cs typeface="Open Sans"/>
                <a:sym typeface="Open Sans"/>
              </a:defRPr>
            </a:lvl3pPr>
            <a:lvl4pPr indent="-228600" lvl="3" marL="1828800" marR="0" rtl="0" algn="l">
              <a:lnSpc>
                <a:spcPct val="115000"/>
              </a:lnSpc>
              <a:spcBef>
                <a:spcPts val="1600"/>
              </a:spcBef>
              <a:spcAft>
                <a:spcPts val="0"/>
              </a:spcAft>
              <a:buClr>
                <a:schemeClr val="dk2"/>
              </a:buClr>
              <a:buSzPts val="1400"/>
              <a:buFont typeface="Open Sans"/>
              <a:buNone/>
              <a:defRPr b="0" i="0" sz="1400" u="none" cap="none" strike="noStrike">
                <a:solidFill>
                  <a:schemeClr val="dk2"/>
                </a:solidFill>
                <a:latin typeface="Open Sans"/>
                <a:ea typeface="Open Sans"/>
                <a:cs typeface="Open Sans"/>
                <a:sym typeface="Open Sans"/>
              </a:defRPr>
            </a:lvl4pPr>
            <a:lvl5pPr indent="-228600" lvl="4" marL="2286000" marR="0" rtl="0" algn="l">
              <a:lnSpc>
                <a:spcPct val="115000"/>
              </a:lnSpc>
              <a:spcBef>
                <a:spcPts val="1600"/>
              </a:spcBef>
              <a:spcAft>
                <a:spcPts val="0"/>
              </a:spcAft>
              <a:buClr>
                <a:schemeClr val="dk2"/>
              </a:buClr>
              <a:buSzPts val="1400"/>
              <a:buFont typeface="Open Sans"/>
              <a:buNone/>
              <a:defRPr b="0" i="0" sz="1400" u="none" cap="none" strike="noStrike">
                <a:solidFill>
                  <a:schemeClr val="dk2"/>
                </a:solidFill>
                <a:latin typeface="Open Sans"/>
                <a:ea typeface="Open Sans"/>
                <a:cs typeface="Open Sans"/>
                <a:sym typeface="Open Sans"/>
              </a:defRPr>
            </a:lvl5pPr>
            <a:lvl6pPr indent="-228600" lvl="5" marL="2743200" marR="0" rtl="0" algn="l">
              <a:lnSpc>
                <a:spcPct val="115000"/>
              </a:lnSpc>
              <a:spcBef>
                <a:spcPts val="1600"/>
              </a:spcBef>
              <a:spcAft>
                <a:spcPts val="0"/>
              </a:spcAft>
              <a:buClr>
                <a:schemeClr val="dk2"/>
              </a:buClr>
              <a:buSzPts val="1400"/>
              <a:buFont typeface="Open Sans"/>
              <a:buNone/>
              <a:defRPr b="0" i="0" sz="1400" u="none" cap="none" strike="noStrike">
                <a:solidFill>
                  <a:schemeClr val="dk2"/>
                </a:solidFill>
                <a:latin typeface="Open Sans"/>
                <a:ea typeface="Open Sans"/>
                <a:cs typeface="Open Sans"/>
                <a:sym typeface="Open Sans"/>
              </a:defRPr>
            </a:lvl6pPr>
            <a:lvl7pPr indent="-228600" lvl="6" marL="3200400" marR="0" rtl="0" algn="l">
              <a:lnSpc>
                <a:spcPct val="115000"/>
              </a:lnSpc>
              <a:spcBef>
                <a:spcPts val="1600"/>
              </a:spcBef>
              <a:spcAft>
                <a:spcPts val="0"/>
              </a:spcAft>
              <a:buClr>
                <a:schemeClr val="dk2"/>
              </a:buClr>
              <a:buSzPts val="1400"/>
              <a:buFont typeface="Open Sans"/>
              <a:buNone/>
              <a:defRPr b="0" i="0" sz="1400" u="none" cap="none" strike="noStrike">
                <a:solidFill>
                  <a:schemeClr val="dk2"/>
                </a:solidFill>
                <a:latin typeface="Open Sans"/>
                <a:ea typeface="Open Sans"/>
                <a:cs typeface="Open Sans"/>
                <a:sym typeface="Open Sans"/>
              </a:defRPr>
            </a:lvl7pPr>
            <a:lvl8pPr indent="-228600" lvl="7" marL="3657600" marR="0" rtl="0" algn="l">
              <a:lnSpc>
                <a:spcPct val="115000"/>
              </a:lnSpc>
              <a:spcBef>
                <a:spcPts val="1600"/>
              </a:spcBef>
              <a:spcAft>
                <a:spcPts val="0"/>
              </a:spcAft>
              <a:buClr>
                <a:schemeClr val="dk2"/>
              </a:buClr>
              <a:buSzPts val="1400"/>
              <a:buFont typeface="Open Sans"/>
              <a:buNone/>
              <a:defRPr b="0" i="0" sz="1400" u="none" cap="none" strike="noStrike">
                <a:solidFill>
                  <a:schemeClr val="dk2"/>
                </a:solidFill>
                <a:latin typeface="Open Sans"/>
                <a:ea typeface="Open Sans"/>
                <a:cs typeface="Open Sans"/>
                <a:sym typeface="Open Sans"/>
              </a:defRPr>
            </a:lvl8pPr>
            <a:lvl9pPr indent="-228600" lvl="8" marL="4114800" marR="0" rtl="0" algn="l">
              <a:lnSpc>
                <a:spcPct val="115000"/>
              </a:lnSpc>
              <a:spcBef>
                <a:spcPts val="1600"/>
              </a:spcBef>
              <a:spcAft>
                <a:spcPts val="1600"/>
              </a:spcAft>
              <a:buClr>
                <a:schemeClr val="dk2"/>
              </a:buClr>
              <a:buSzPts val="1400"/>
              <a:buFont typeface="Open Sans"/>
              <a:buNone/>
              <a:defRPr b="0" i="0" sz="1400" u="none" cap="none" strike="noStrike">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1pPr>
            <a:lvl2pPr indent="0" lvl="1"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2pPr>
            <a:lvl3pPr indent="0" lvl="2"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3pPr>
            <a:lvl4pPr indent="0" lvl="3"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4pPr>
            <a:lvl5pPr indent="0" lvl="4"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5pPr>
            <a:lvl6pPr indent="0" lvl="5"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6pPr>
            <a:lvl7pPr indent="0" lvl="6"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7pPr>
            <a:lvl8pPr indent="0" lvl="7"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8pPr>
            <a:lvl9pPr indent="0" lvl="8" marL="0" marR="0" rtl="0" algn="r">
              <a:lnSpc>
                <a:spcPct val="100000"/>
              </a:lnSpc>
              <a:spcBef>
                <a:spcPts val="0"/>
              </a:spcBef>
              <a:spcAft>
                <a:spcPts val="0"/>
              </a:spcAft>
              <a:buClr>
                <a:schemeClr val="dk2"/>
              </a:buClr>
              <a:buSzPts val="1000"/>
              <a:buFont typeface="Open Sans"/>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0" name="Shape 50"/>
        <p:cNvGrpSpPr/>
        <p:nvPr/>
      </p:nvGrpSpPr>
      <p:grpSpPr>
        <a:xfrm>
          <a:off x="0" y="0"/>
          <a:ext cx="0" cy="0"/>
          <a:chOff x="0" y="0"/>
          <a:chExt cx="0" cy="0"/>
        </a:xfrm>
      </p:grpSpPr>
      <p:sp>
        <p:nvSpPr>
          <p:cNvPr id="51" name="Google Shape;51;p12"/>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52" name="Google Shape;52;p12"/>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rtl="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rtl="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rtl="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rtl="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rtl="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rtl="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rtl="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rtl="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53" name="Google Shape;53;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latin typeface="Open Sans"/>
                <a:ea typeface="Open Sans"/>
                <a:cs typeface="Open Sans"/>
                <a:sym typeface="Open Sans"/>
              </a:defRPr>
            </a:lvl1pPr>
            <a:lvl2pPr lvl="1" rtl="0" algn="r">
              <a:buNone/>
              <a:defRPr sz="1000">
                <a:solidFill>
                  <a:schemeClr val="dk2"/>
                </a:solidFill>
                <a:latin typeface="Open Sans"/>
                <a:ea typeface="Open Sans"/>
                <a:cs typeface="Open Sans"/>
                <a:sym typeface="Open Sans"/>
              </a:defRPr>
            </a:lvl2pPr>
            <a:lvl3pPr lvl="2" rtl="0" algn="r">
              <a:buNone/>
              <a:defRPr sz="1000">
                <a:solidFill>
                  <a:schemeClr val="dk2"/>
                </a:solidFill>
                <a:latin typeface="Open Sans"/>
                <a:ea typeface="Open Sans"/>
                <a:cs typeface="Open Sans"/>
                <a:sym typeface="Open Sans"/>
              </a:defRPr>
            </a:lvl3pPr>
            <a:lvl4pPr lvl="3" rtl="0" algn="r">
              <a:buNone/>
              <a:defRPr sz="1000">
                <a:solidFill>
                  <a:schemeClr val="dk2"/>
                </a:solidFill>
                <a:latin typeface="Open Sans"/>
                <a:ea typeface="Open Sans"/>
                <a:cs typeface="Open Sans"/>
                <a:sym typeface="Open Sans"/>
              </a:defRPr>
            </a:lvl4pPr>
            <a:lvl5pPr lvl="4" rtl="0" algn="r">
              <a:buNone/>
              <a:defRPr sz="1000">
                <a:solidFill>
                  <a:schemeClr val="dk2"/>
                </a:solidFill>
                <a:latin typeface="Open Sans"/>
                <a:ea typeface="Open Sans"/>
                <a:cs typeface="Open Sans"/>
                <a:sym typeface="Open Sans"/>
              </a:defRPr>
            </a:lvl5pPr>
            <a:lvl6pPr lvl="5" rtl="0" algn="r">
              <a:buNone/>
              <a:defRPr sz="1000">
                <a:solidFill>
                  <a:schemeClr val="dk2"/>
                </a:solidFill>
                <a:latin typeface="Open Sans"/>
                <a:ea typeface="Open Sans"/>
                <a:cs typeface="Open Sans"/>
                <a:sym typeface="Open Sans"/>
              </a:defRPr>
            </a:lvl6pPr>
            <a:lvl7pPr lvl="6" rtl="0" algn="r">
              <a:buNone/>
              <a:defRPr sz="1000">
                <a:solidFill>
                  <a:schemeClr val="dk2"/>
                </a:solidFill>
                <a:latin typeface="Open Sans"/>
                <a:ea typeface="Open Sans"/>
                <a:cs typeface="Open Sans"/>
                <a:sym typeface="Open Sans"/>
              </a:defRPr>
            </a:lvl7pPr>
            <a:lvl8pPr lvl="7" rtl="0" algn="r">
              <a:buNone/>
              <a:defRPr sz="1000">
                <a:solidFill>
                  <a:schemeClr val="dk2"/>
                </a:solidFill>
                <a:latin typeface="Open Sans"/>
                <a:ea typeface="Open Sans"/>
                <a:cs typeface="Open Sans"/>
                <a:sym typeface="Open Sans"/>
              </a:defRPr>
            </a:lvl8pPr>
            <a:lvl9pPr lvl="8" rtl="0"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www.cochranelibrary.com/" TargetMode="External"/><Relationship Id="rId4" Type="http://schemas.openxmlformats.org/officeDocument/2006/relationships/hyperlink" Target="https://www.cochranelibrary.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4"/>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3600"/>
              <a:buNone/>
            </a:pPr>
            <a:r>
              <a:rPr lang="en"/>
              <a:t>Clinical Scenario </a:t>
            </a:r>
            <a:endParaRPr/>
          </a:p>
        </p:txBody>
      </p:sp>
      <p:sp>
        <p:nvSpPr>
          <p:cNvPr id="112" name="Google Shape;112;p24"/>
          <p:cNvSpPr txBox="1"/>
          <p:nvPr>
            <p:ph idx="1" type="body"/>
          </p:nvPr>
        </p:nvSpPr>
        <p:spPr>
          <a:xfrm>
            <a:off x="311700" y="1017725"/>
            <a:ext cx="8520600" cy="1928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2100"/>
              <a:buNone/>
            </a:pPr>
            <a:r>
              <a:t/>
            </a:r>
            <a:endParaRPr b="1">
              <a:solidFill>
                <a:srgbClr val="212121"/>
              </a:solidFill>
            </a:endParaRPr>
          </a:p>
          <a:p>
            <a:pPr indent="0" lvl="0" marL="0" rtl="0" algn="ctr">
              <a:spcBef>
                <a:spcPts val="1600"/>
              </a:spcBef>
              <a:spcAft>
                <a:spcPts val="1600"/>
              </a:spcAft>
              <a:buSzPts val="2100"/>
              <a:buNone/>
            </a:pPr>
            <a:r>
              <a:rPr b="1" lang="en">
                <a:solidFill>
                  <a:srgbClr val="212121"/>
                </a:solidFill>
              </a:rPr>
              <a:t>Moshe, a 4 year old patient with strep throat will need to be treated with antibiotics.  Last time he was on antibiotics he developed diarrhea. His mother wonders whether taking probiotics will lessen the chance of diarrhea developing.  What can you tell her?</a:t>
            </a:r>
            <a:endParaRPr b="1"/>
          </a:p>
        </p:txBody>
      </p:sp>
      <p:sp>
        <p:nvSpPr>
          <p:cNvPr id="113" name="Google Shape;113;p24"/>
          <p:cNvSpPr txBox="1"/>
          <p:nvPr/>
        </p:nvSpPr>
        <p:spPr>
          <a:xfrm>
            <a:off x="311700" y="4102100"/>
            <a:ext cx="8520600" cy="646500"/>
          </a:xfrm>
          <a:prstGeom prst="rect">
            <a:avLst/>
          </a:prstGeom>
          <a:noFill/>
          <a:ln>
            <a:noFill/>
          </a:ln>
        </p:spPr>
        <p:txBody>
          <a:bodyPr anchorCtr="0" anchor="t" bIns="91425" lIns="91425" spcFirstLastPara="1" rIns="91425" wrap="square" tIns="91425">
            <a:spAutoFit/>
          </a:bodyPr>
          <a:lstStyle/>
          <a:p>
            <a:pPr indent="0" lvl="0" marL="0" rtl="0" algn="ctr">
              <a:lnSpc>
                <a:spcPct val="100000"/>
              </a:lnSpc>
              <a:spcBef>
                <a:spcPts val="0"/>
              </a:spcBef>
              <a:spcAft>
                <a:spcPts val="0"/>
              </a:spcAft>
              <a:buNone/>
            </a:pPr>
            <a:r>
              <a:rPr b="1" lang="en" sz="1500">
                <a:solidFill>
                  <a:srgbClr val="212121"/>
                </a:solidFill>
                <a:latin typeface="Open Sans"/>
                <a:ea typeface="Open Sans"/>
                <a:cs typeface="Open Sans"/>
                <a:sym typeface="Open Sans"/>
              </a:rPr>
              <a:t>Presentation by: </a:t>
            </a:r>
            <a:endParaRPr b="1" sz="1500">
              <a:solidFill>
                <a:srgbClr val="212121"/>
              </a:solidFill>
              <a:latin typeface="Open Sans"/>
              <a:ea typeface="Open Sans"/>
              <a:cs typeface="Open Sans"/>
              <a:sym typeface="Open Sans"/>
            </a:endParaRPr>
          </a:p>
          <a:p>
            <a:pPr indent="0" lvl="0" marL="0" rtl="0" algn="ctr">
              <a:lnSpc>
                <a:spcPct val="100000"/>
              </a:lnSpc>
              <a:spcBef>
                <a:spcPts val="0"/>
              </a:spcBef>
              <a:spcAft>
                <a:spcPts val="0"/>
              </a:spcAft>
              <a:buNone/>
            </a:pPr>
            <a:r>
              <a:rPr b="1" lang="en" sz="1500">
                <a:solidFill>
                  <a:schemeClr val="dk2"/>
                </a:solidFill>
                <a:latin typeface="Open Sans"/>
                <a:ea typeface="Open Sans"/>
                <a:cs typeface="Open Sans"/>
                <a:sym typeface="Open Sans"/>
              </a:rPr>
              <a:t>Ellie Theodorakis, Jaspreet Kaur Sra, Sierra Teegarden, Irma Purisic , Fawzia Shirzad</a:t>
            </a:r>
            <a:endParaRPr sz="1100"/>
          </a:p>
        </p:txBody>
      </p:sp>
      <p:sp>
        <p:nvSpPr>
          <p:cNvPr id="114" name="Google Shape;114;p24"/>
          <p:cNvSpPr txBox="1"/>
          <p:nvPr/>
        </p:nvSpPr>
        <p:spPr>
          <a:xfrm>
            <a:off x="101600" y="101600"/>
            <a:ext cx="558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ET</a:t>
            </a:r>
            <a:endParaRPr>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3"/>
          <p:cNvSpPr txBox="1"/>
          <p:nvPr>
            <p:ph type="title"/>
          </p:nvPr>
        </p:nvSpPr>
        <p:spPr>
          <a:xfrm>
            <a:off x="311700" y="122125"/>
            <a:ext cx="8520600" cy="707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300"/>
              <a:t>H. Lactobacillus reuteri DSM 17938 in the prevention of antibiotic-associated diarrhoea in children: a randomized clinical trial. </a:t>
            </a:r>
            <a:r>
              <a:rPr i="1" lang="en" sz="2300" u="sng">
                <a:solidFill>
                  <a:srgbClr val="C00000"/>
                </a:solidFill>
              </a:rPr>
              <a:t> </a:t>
            </a:r>
            <a:endParaRPr i="1" sz="4300" u="sng">
              <a:solidFill>
                <a:srgbClr val="C00000"/>
              </a:solidFill>
            </a:endParaRPr>
          </a:p>
        </p:txBody>
      </p:sp>
      <p:sp>
        <p:nvSpPr>
          <p:cNvPr id="173" name="Google Shape;173;p33"/>
          <p:cNvSpPr txBox="1"/>
          <p:nvPr>
            <p:ph idx="1" type="body"/>
          </p:nvPr>
        </p:nvSpPr>
        <p:spPr>
          <a:xfrm>
            <a:off x="207575" y="899525"/>
            <a:ext cx="8868600" cy="417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500"/>
              <a:t>Limitations </a:t>
            </a:r>
            <a:endParaRPr b="1" sz="1500"/>
          </a:p>
          <a:p>
            <a:pPr indent="-330200" lvl="0" marL="457200" rtl="0" algn="l">
              <a:spcBef>
                <a:spcPts val="1600"/>
              </a:spcBef>
              <a:spcAft>
                <a:spcPts val="0"/>
              </a:spcAft>
              <a:buSzPts val="1600"/>
              <a:buChar char="●"/>
            </a:pPr>
            <a:r>
              <a:rPr lang="en" sz="1600"/>
              <a:t>First, the dose of the studied probiotic (2 × 108 CFU). With regard to diarrheal diseases, the effective dosing remains unclear.</a:t>
            </a:r>
            <a:endParaRPr sz="1600"/>
          </a:p>
          <a:p>
            <a:pPr indent="-330200" lvl="0" marL="457200" rtl="0" algn="l">
              <a:spcBef>
                <a:spcPts val="0"/>
              </a:spcBef>
              <a:spcAft>
                <a:spcPts val="0"/>
              </a:spcAft>
              <a:buSzPts val="1600"/>
              <a:buChar char="●"/>
            </a:pPr>
            <a:r>
              <a:rPr lang="en" sz="1600"/>
              <a:t>Patients were only followed up for 1 week after their antibiotic treatment. As diarrhea may occur up to 2 months after the end of antibiotic treatment – certain cases may have been missed. Majority of the participants were younger patients (48 months and younger) – cannot apply results to all age groups. </a:t>
            </a:r>
            <a:endParaRPr sz="1600"/>
          </a:p>
          <a:p>
            <a:pPr indent="0" lvl="0" marL="0" rtl="0" algn="l">
              <a:spcBef>
                <a:spcPts val="1600"/>
              </a:spcBef>
              <a:spcAft>
                <a:spcPts val="0"/>
              </a:spcAft>
              <a:buNone/>
            </a:pPr>
            <a:r>
              <a:t/>
            </a:r>
            <a:endParaRPr b="1" sz="1500"/>
          </a:p>
          <a:p>
            <a:pPr indent="0" lvl="0" marL="0" rtl="0" algn="l">
              <a:spcBef>
                <a:spcPts val="1600"/>
              </a:spcBef>
              <a:spcAft>
                <a:spcPts val="0"/>
              </a:spcAft>
              <a:buNone/>
            </a:pPr>
            <a:r>
              <a:t/>
            </a:r>
            <a:endParaRPr sz="1500"/>
          </a:p>
          <a:p>
            <a:pPr indent="0" lvl="0" marL="0" rtl="0" algn="l">
              <a:spcBef>
                <a:spcPts val="1600"/>
              </a:spcBef>
              <a:spcAft>
                <a:spcPts val="1600"/>
              </a:spcAft>
              <a:buNone/>
            </a:pPr>
            <a:r>
              <a:t/>
            </a:r>
            <a:endParaRPr sz="15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4"/>
          <p:cNvSpPr txBox="1"/>
          <p:nvPr>
            <p:ph type="title"/>
          </p:nvPr>
        </p:nvSpPr>
        <p:spPr>
          <a:xfrm>
            <a:off x="311700" y="152925"/>
            <a:ext cx="8520600" cy="93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800"/>
              <a:t>Can probiotic yogurt prevent diarrhoea in children on antibiotics? A double-blind, randomised, placebo-controlled study</a:t>
            </a:r>
            <a:endParaRPr sz="2600"/>
          </a:p>
        </p:txBody>
      </p:sp>
      <p:sp>
        <p:nvSpPr>
          <p:cNvPr id="179" name="Google Shape;179;p34"/>
          <p:cNvSpPr txBox="1"/>
          <p:nvPr/>
        </p:nvSpPr>
        <p:spPr>
          <a:xfrm>
            <a:off x="0" y="0"/>
            <a:ext cx="406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ST</a:t>
            </a:r>
            <a:endParaRPr>
              <a:latin typeface="Open Sans"/>
              <a:ea typeface="Open Sans"/>
              <a:cs typeface="Open Sans"/>
              <a:sym typeface="Open Sans"/>
            </a:endParaRPr>
          </a:p>
        </p:txBody>
      </p:sp>
      <p:sp>
        <p:nvSpPr>
          <p:cNvPr id="180" name="Google Shape;180;p34"/>
          <p:cNvSpPr txBox="1"/>
          <p:nvPr>
            <p:ph idx="1" type="body"/>
          </p:nvPr>
        </p:nvSpPr>
        <p:spPr>
          <a:xfrm>
            <a:off x="257400" y="1012325"/>
            <a:ext cx="8629200" cy="3902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1400"/>
              <a:buFont typeface="Arial"/>
              <a:buNone/>
            </a:pPr>
            <a:r>
              <a:rPr b="1" lang="en" sz="1500">
                <a:solidFill>
                  <a:srgbClr val="212121"/>
                </a:solidFill>
              </a:rPr>
              <a:t>Criteria: </a:t>
            </a:r>
            <a:endParaRPr b="1" sz="1500">
              <a:solidFill>
                <a:srgbClr val="212121"/>
              </a:solidFill>
            </a:endParaRPr>
          </a:p>
          <a:p>
            <a:pPr indent="-323850" lvl="0" marL="457200" rtl="0" algn="l">
              <a:lnSpc>
                <a:spcPct val="100000"/>
              </a:lnSpc>
              <a:spcBef>
                <a:spcPts val="0"/>
              </a:spcBef>
              <a:spcAft>
                <a:spcPts val="0"/>
              </a:spcAft>
              <a:buClr>
                <a:srgbClr val="212121"/>
              </a:buClr>
              <a:buSzPts val="1500"/>
              <a:buChar char="●"/>
            </a:pPr>
            <a:r>
              <a:rPr lang="en" sz="1500">
                <a:solidFill>
                  <a:srgbClr val="212121"/>
                </a:solidFill>
              </a:rPr>
              <a:t>Children 1-12 years old (Male &amp; Female)</a:t>
            </a:r>
            <a:endParaRPr sz="1500">
              <a:solidFill>
                <a:srgbClr val="212121"/>
              </a:solidFill>
            </a:endParaRPr>
          </a:p>
          <a:p>
            <a:pPr indent="-323850" lvl="0" marL="457200" rtl="0" algn="l">
              <a:lnSpc>
                <a:spcPct val="100000"/>
              </a:lnSpc>
              <a:spcBef>
                <a:spcPts val="0"/>
              </a:spcBef>
              <a:spcAft>
                <a:spcPts val="0"/>
              </a:spcAft>
              <a:buClr>
                <a:srgbClr val="212121"/>
              </a:buClr>
              <a:buSzPts val="1500"/>
              <a:buChar char="●"/>
            </a:pPr>
            <a:r>
              <a:rPr lang="en" sz="1500">
                <a:solidFill>
                  <a:srgbClr val="212121"/>
                </a:solidFill>
              </a:rPr>
              <a:t>Taking a short course of antibiotics</a:t>
            </a:r>
            <a:endParaRPr sz="1500">
              <a:solidFill>
                <a:srgbClr val="212121"/>
              </a:solidFill>
            </a:endParaRPr>
          </a:p>
          <a:p>
            <a:pPr indent="0" lvl="0" marL="0" rtl="0" algn="l">
              <a:lnSpc>
                <a:spcPct val="100000"/>
              </a:lnSpc>
              <a:spcBef>
                <a:spcPts val="0"/>
              </a:spcBef>
              <a:spcAft>
                <a:spcPts val="0"/>
              </a:spcAft>
              <a:buClr>
                <a:srgbClr val="000000"/>
              </a:buClr>
              <a:buSzPts val="1400"/>
              <a:buFont typeface="Arial"/>
              <a:buNone/>
            </a:pPr>
            <a:r>
              <a:rPr b="1" lang="en" sz="1500">
                <a:solidFill>
                  <a:srgbClr val="212121"/>
                </a:solidFill>
              </a:rPr>
              <a:t>Methods:</a:t>
            </a:r>
            <a:endParaRPr b="1" sz="1500">
              <a:solidFill>
                <a:srgbClr val="212121"/>
              </a:solidFill>
            </a:endParaRPr>
          </a:p>
          <a:p>
            <a:pPr indent="-323850" lvl="0" marL="457200" rtl="0" algn="l">
              <a:lnSpc>
                <a:spcPct val="100000"/>
              </a:lnSpc>
              <a:spcBef>
                <a:spcPts val="0"/>
              </a:spcBef>
              <a:spcAft>
                <a:spcPts val="0"/>
              </a:spcAft>
              <a:buClr>
                <a:srgbClr val="212121"/>
              </a:buClr>
              <a:buSzPts val="1500"/>
              <a:buChar char="●"/>
            </a:pPr>
            <a:r>
              <a:rPr lang="en" sz="1500">
                <a:solidFill>
                  <a:srgbClr val="212121"/>
                </a:solidFill>
              </a:rPr>
              <a:t>Patients were randomized using the random number generator in Microsoft Excel</a:t>
            </a:r>
            <a:endParaRPr sz="1500">
              <a:solidFill>
                <a:srgbClr val="212121"/>
              </a:solidFill>
            </a:endParaRPr>
          </a:p>
          <a:p>
            <a:pPr indent="-323850" lvl="0" marL="457200" rtl="0" algn="l">
              <a:lnSpc>
                <a:spcPct val="100000"/>
              </a:lnSpc>
              <a:spcBef>
                <a:spcPts val="0"/>
              </a:spcBef>
              <a:spcAft>
                <a:spcPts val="0"/>
              </a:spcAft>
              <a:buClr>
                <a:srgbClr val="212121"/>
              </a:buClr>
              <a:buSzPts val="1500"/>
              <a:buChar char="●"/>
            </a:pPr>
            <a:r>
              <a:rPr lang="en" sz="1500">
                <a:solidFill>
                  <a:srgbClr val="212121"/>
                </a:solidFill>
              </a:rPr>
              <a:t>Randomization stratified based on prior history of antibiotic associated diarrhea</a:t>
            </a:r>
            <a:endParaRPr sz="1500">
              <a:solidFill>
                <a:srgbClr val="212121"/>
              </a:solidFill>
            </a:endParaRPr>
          </a:p>
          <a:p>
            <a:pPr indent="0" lvl="0" marL="0" rtl="0" algn="l">
              <a:lnSpc>
                <a:spcPct val="100000"/>
              </a:lnSpc>
              <a:spcBef>
                <a:spcPts val="0"/>
              </a:spcBef>
              <a:spcAft>
                <a:spcPts val="0"/>
              </a:spcAft>
              <a:buClr>
                <a:srgbClr val="000000"/>
              </a:buClr>
              <a:buSzPts val="1400"/>
              <a:buFont typeface="Arial"/>
              <a:buNone/>
            </a:pPr>
            <a:r>
              <a:rPr b="1" lang="en" sz="1500">
                <a:solidFill>
                  <a:srgbClr val="212121"/>
                </a:solidFill>
              </a:rPr>
              <a:t>Procedures:</a:t>
            </a:r>
            <a:endParaRPr b="1" sz="1500">
              <a:solidFill>
                <a:srgbClr val="212121"/>
              </a:solidFill>
            </a:endParaRPr>
          </a:p>
          <a:p>
            <a:pPr indent="-323850" lvl="0" marL="457200" rtl="0" algn="l">
              <a:lnSpc>
                <a:spcPct val="100000"/>
              </a:lnSpc>
              <a:spcBef>
                <a:spcPts val="0"/>
              </a:spcBef>
              <a:spcAft>
                <a:spcPts val="0"/>
              </a:spcAft>
              <a:buClr>
                <a:srgbClr val="212121"/>
              </a:buClr>
              <a:buSzPts val="1500"/>
              <a:buChar char="●"/>
            </a:pPr>
            <a:r>
              <a:rPr lang="en" sz="1500">
                <a:solidFill>
                  <a:srgbClr val="212121"/>
                </a:solidFill>
              </a:rPr>
              <a:t>Both groups received yogurt (2x100g tubs/day) from the start to the end of their Abx Tx</a:t>
            </a:r>
            <a:endParaRPr sz="1500">
              <a:solidFill>
                <a:srgbClr val="212121"/>
              </a:solidFill>
            </a:endParaRPr>
          </a:p>
          <a:p>
            <a:pPr indent="-323850" lvl="0" marL="457200" rtl="0" algn="l">
              <a:lnSpc>
                <a:spcPct val="100000"/>
              </a:lnSpc>
              <a:spcBef>
                <a:spcPts val="0"/>
              </a:spcBef>
              <a:spcAft>
                <a:spcPts val="0"/>
              </a:spcAft>
              <a:buClr>
                <a:srgbClr val="212121"/>
              </a:buClr>
              <a:buSzPts val="1500"/>
              <a:buChar char="●"/>
            </a:pPr>
            <a:r>
              <a:rPr lang="en" sz="1500">
                <a:solidFill>
                  <a:srgbClr val="212121"/>
                </a:solidFill>
              </a:rPr>
              <a:t>Experimental group received the probiotic yogurt with LGG, Bb-12, and La-5</a:t>
            </a:r>
            <a:endParaRPr sz="1500">
              <a:solidFill>
                <a:srgbClr val="212121"/>
              </a:solidFill>
            </a:endParaRPr>
          </a:p>
          <a:p>
            <a:pPr indent="-323850" lvl="0" marL="457200" rtl="0" algn="l">
              <a:lnSpc>
                <a:spcPct val="100000"/>
              </a:lnSpc>
              <a:spcBef>
                <a:spcPts val="0"/>
              </a:spcBef>
              <a:spcAft>
                <a:spcPts val="0"/>
              </a:spcAft>
              <a:buClr>
                <a:srgbClr val="212121"/>
              </a:buClr>
              <a:buSzPts val="1500"/>
              <a:buChar char="●"/>
            </a:pPr>
            <a:r>
              <a:rPr lang="en" sz="1500">
                <a:solidFill>
                  <a:srgbClr val="212121"/>
                </a:solidFill>
              </a:rPr>
              <a:t>Control group received pasteurised yogurt containing S thermophilus and L bulgaricus</a:t>
            </a:r>
            <a:endParaRPr sz="1500">
              <a:solidFill>
                <a:srgbClr val="212121"/>
              </a:solidFill>
            </a:endParaRPr>
          </a:p>
          <a:p>
            <a:pPr indent="-323850" lvl="0" marL="457200" rtl="0" algn="l">
              <a:lnSpc>
                <a:spcPct val="100000"/>
              </a:lnSpc>
              <a:spcBef>
                <a:spcPts val="0"/>
              </a:spcBef>
              <a:spcAft>
                <a:spcPts val="0"/>
              </a:spcAft>
              <a:buClr>
                <a:srgbClr val="212121"/>
              </a:buClr>
              <a:buSzPts val="1500"/>
              <a:buChar char="●"/>
            </a:pPr>
            <a:r>
              <a:rPr lang="en" sz="1500">
                <a:solidFill>
                  <a:srgbClr val="212121"/>
                </a:solidFill>
              </a:rPr>
              <a:t>Both yogurts were supplied by same company and an independent laboratory assessed the CFU content</a:t>
            </a:r>
            <a:endParaRPr sz="1500">
              <a:solidFill>
                <a:srgbClr val="212121"/>
              </a:solidFill>
            </a:endParaRPr>
          </a:p>
          <a:p>
            <a:pPr indent="-323850" lvl="0" marL="457200" rtl="0" algn="l">
              <a:lnSpc>
                <a:spcPct val="100000"/>
              </a:lnSpc>
              <a:spcBef>
                <a:spcPts val="0"/>
              </a:spcBef>
              <a:spcAft>
                <a:spcPts val="0"/>
              </a:spcAft>
              <a:buClr>
                <a:srgbClr val="212121"/>
              </a:buClr>
              <a:buSzPts val="1500"/>
              <a:buChar char="●"/>
            </a:pPr>
            <a:r>
              <a:rPr lang="en" sz="1500">
                <a:solidFill>
                  <a:srgbClr val="212121"/>
                </a:solidFill>
              </a:rPr>
              <a:t>Yogurts were in 100g containers with identical labels.</a:t>
            </a:r>
            <a:endParaRPr sz="1500">
              <a:solidFill>
                <a:srgbClr val="212121"/>
              </a:solidFill>
            </a:endParaRPr>
          </a:p>
          <a:p>
            <a:pPr indent="-323850" lvl="0" marL="457200" rtl="0" algn="l">
              <a:lnSpc>
                <a:spcPct val="100000"/>
              </a:lnSpc>
              <a:spcBef>
                <a:spcPts val="0"/>
              </a:spcBef>
              <a:spcAft>
                <a:spcPts val="0"/>
              </a:spcAft>
              <a:buClr>
                <a:srgbClr val="212121"/>
              </a:buClr>
              <a:buSzPts val="1500"/>
              <a:buChar char="●"/>
            </a:pPr>
            <a:r>
              <a:rPr lang="en" sz="1500">
                <a:solidFill>
                  <a:srgbClr val="212121"/>
                </a:solidFill>
              </a:rPr>
              <a:t>Yogurts were distributed to randomized groups without participant or clinician knowledge of which was placebo vs probiotic</a:t>
            </a:r>
            <a:endParaRPr sz="1500">
              <a:solidFill>
                <a:srgbClr val="212121"/>
              </a:solidFill>
            </a:endParaRPr>
          </a:p>
          <a:p>
            <a:pPr indent="-323850" lvl="0" marL="457200" rtl="0" algn="l">
              <a:lnSpc>
                <a:spcPct val="100000"/>
              </a:lnSpc>
              <a:spcBef>
                <a:spcPts val="0"/>
              </a:spcBef>
              <a:spcAft>
                <a:spcPts val="0"/>
              </a:spcAft>
              <a:buClr>
                <a:srgbClr val="212121"/>
              </a:buClr>
              <a:buSzPts val="1500"/>
              <a:buChar char="●"/>
            </a:pPr>
            <a:r>
              <a:rPr lang="en" sz="1500">
                <a:solidFill>
                  <a:srgbClr val="212121"/>
                </a:solidFill>
              </a:rPr>
              <a:t>Participants maintained a diary for the duration of treatment plus 1 week</a:t>
            </a:r>
            <a:endParaRPr sz="1500">
              <a:solidFill>
                <a:srgbClr val="21212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5"/>
          <p:cNvSpPr txBox="1"/>
          <p:nvPr>
            <p:ph type="title"/>
          </p:nvPr>
        </p:nvSpPr>
        <p:spPr>
          <a:xfrm>
            <a:off x="311700" y="38600"/>
            <a:ext cx="8520600" cy="93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800"/>
              <a:t>Can probiotic yogurt prevent diarrhoea in children on antibiotics? A double-blind, randomised, placebo-controlled study</a:t>
            </a:r>
            <a:endParaRPr sz="2600"/>
          </a:p>
        </p:txBody>
      </p:sp>
      <p:sp>
        <p:nvSpPr>
          <p:cNvPr id="186" name="Google Shape;186;p35"/>
          <p:cNvSpPr txBox="1"/>
          <p:nvPr/>
        </p:nvSpPr>
        <p:spPr>
          <a:xfrm>
            <a:off x="0" y="0"/>
            <a:ext cx="406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ST</a:t>
            </a:r>
            <a:endParaRPr>
              <a:latin typeface="Open Sans"/>
              <a:ea typeface="Open Sans"/>
              <a:cs typeface="Open Sans"/>
              <a:sym typeface="Open Sans"/>
            </a:endParaRPr>
          </a:p>
        </p:txBody>
      </p:sp>
      <p:sp>
        <p:nvSpPr>
          <p:cNvPr id="187" name="Google Shape;187;p35"/>
          <p:cNvSpPr txBox="1"/>
          <p:nvPr>
            <p:ph idx="1" type="body"/>
          </p:nvPr>
        </p:nvSpPr>
        <p:spPr>
          <a:xfrm>
            <a:off x="311700" y="876300"/>
            <a:ext cx="8520600" cy="3949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solidFill>
                  <a:srgbClr val="212121"/>
                </a:solidFill>
              </a:rPr>
              <a:t>Results:</a:t>
            </a:r>
            <a:endParaRPr b="1" sz="1200">
              <a:solidFill>
                <a:srgbClr val="212121"/>
              </a:solidFill>
            </a:endParaRPr>
          </a:p>
          <a:p>
            <a:pPr indent="-304800" lvl="0" marL="457200" rtl="0" algn="l">
              <a:lnSpc>
                <a:spcPct val="100000"/>
              </a:lnSpc>
              <a:spcBef>
                <a:spcPts val="0"/>
              </a:spcBef>
              <a:spcAft>
                <a:spcPts val="0"/>
              </a:spcAft>
              <a:buClr>
                <a:srgbClr val="212121"/>
              </a:buClr>
              <a:buSzPts val="1200"/>
              <a:buChar char="●"/>
            </a:pPr>
            <a:r>
              <a:rPr lang="en" sz="1200">
                <a:solidFill>
                  <a:srgbClr val="212121"/>
                </a:solidFill>
              </a:rPr>
              <a:t>72 children commenced and 70 children (36 placebo and 34 probiotic) completed the trial. </a:t>
            </a:r>
            <a:endParaRPr sz="1200">
              <a:solidFill>
                <a:srgbClr val="212121"/>
              </a:solidFill>
            </a:endParaRPr>
          </a:p>
          <a:p>
            <a:pPr indent="-304800" lvl="0" marL="457200" rtl="0" algn="l">
              <a:lnSpc>
                <a:spcPct val="100000"/>
              </a:lnSpc>
              <a:spcBef>
                <a:spcPts val="0"/>
              </a:spcBef>
              <a:spcAft>
                <a:spcPts val="0"/>
              </a:spcAft>
              <a:buClr>
                <a:srgbClr val="212121"/>
              </a:buClr>
              <a:buSzPts val="1200"/>
              <a:buChar char="●"/>
            </a:pPr>
            <a:r>
              <a:rPr lang="en" sz="1200">
                <a:solidFill>
                  <a:srgbClr val="212121"/>
                </a:solidFill>
              </a:rPr>
              <a:t>No incidents of severe diarrhoea in the probiotic group, six in the placebo group.</a:t>
            </a:r>
            <a:endParaRPr sz="1200">
              <a:solidFill>
                <a:srgbClr val="212121"/>
              </a:solidFill>
            </a:endParaRPr>
          </a:p>
          <a:p>
            <a:pPr indent="-304800" lvl="1" marL="914400" rtl="0" algn="l">
              <a:lnSpc>
                <a:spcPct val="100000"/>
              </a:lnSpc>
              <a:spcBef>
                <a:spcPts val="0"/>
              </a:spcBef>
              <a:spcAft>
                <a:spcPts val="0"/>
              </a:spcAft>
              <a:buClr>
                <a:srgbClr val="212121"/>
              </a:buClr>
              <a:buSzPts val="1200"/>
              <a:buChar char="○"/>
            </a:pPr>
            <a:r>
              <a:rPr lang="en" sz="1200">
                <a:solidFill>
                  <a:srgbClr val="212121"/>
                </a:solidFill>
              </a:rPr>
              <a:t>Stool consistency ≥6, ≥3 stools/day for ≥2 consecutive days</a:t>
            </a:r>
            <a:endParaRPr sz="1200">
              <a:solidFill>
                <a:srgbClr val="212121"/>
              </a:solidFill>
            </a:endParaRPr>
          </a:p>
          <a:p>
            <a:pPr indent="-304800" lvl="1" marL="914400" rtl="0" algn="l">
              <a:lnSpc>
                <a:spcPct val="100000"/>
              </a:lnSpc>
              <a:spcBef>
                <a:spcPts val="0"/>
              </a:spcBef>
              <a:spcAft>
                <a:spcPts val="0"/>
              </a:spcAft>
              <a:buClr>
                <a:srgbClr val="212121"/>
              </a:buClr>
              <a:buSzPts val="1200"/>
              <a:buChar char="○"/>
            </a:pPr>
            <a:r>
              <a:rPr lang="en" sz="1200">
                <a:solidFill>
                  <a:srgbClr val="212121"/>
                </a:solidFill>
              </a:rPr>
              <a:t>P=0.025</a:t>
            </a:r>
            <a:endParaRPr sz="1200">
              <a:solidFill>
                <a:srgbClr val="212121"/>
              </a:solidFill>
            </a:endParaRPr>
          </a:p>
          <a:p>
            <a:pPr indent="-304800" lvl="0" marL="457200" rtl="0" algn="l">
              <a:lnSpc>
                <a:spcPct val="100000"/>
              </a:lnSpc>
              <a:spcBef>
                <a:spcPts val="0"/>
              </a:spcBef>
              <a:spcAft>
                <a:spcPts val="0"/>
              </a:spcAft>
              <a:buClr>
                <a:srgbClr val="212121"/>
              </a:buClr>
              <a:buSzPts val="1200"/>
              <a:buChar char="●"/>
            </a:pPr>
            <a:r>
              <a:rPr lang="en" sz="1200">
                <a:solidFill>
                  <a:srgbClr val="212121"/>
                </a:solidFill>
              </a:rPr>
              <a:t>One episode of minor diarrhoea in the probiotic group compared to 21 in the placebo group.</a:t>
            </a:r>
            <a:endParaRPr sz="1200">
              <a:solidFill>
                <a:srgbClr val="212121"/>
              </a:solidFill>
            </a:endParaRPr>
          </a:p>
          <a:p>
            <a:pPr indent="-304800" lvl="1" marL="914400" rtl="0" algn="l">
              <a:lnSpc>
                <a:spcPct val="100000"/>
              </a:lnSpc>
              <a:spcBef>
                <a:spcPts val="0"/>
              </a:spcBef>
              <a:spcAft>
                <a:spcPts val="0"/>
              </a:spcAft>
              <a:buClr>
                <a:srgbClr val="212121"/>
              </a:buClr>
              <a:buSzPts val="1200"/>
              <a:buChar char="○"/>
            </a:pPr>
            <a:r>
              <a:rPr lang="en" sz="1200">
                <a:solidFill>
                  <a:srgbClr val="212121"/>
                </a:solidFill>
              </a:rPr>
              <a:t>Stool consistency ≥5, ≥2 stools/day for ≥2 days</a:t>
            </a:r>
            <a:endParaRPr sz="1200">
              <a:solidFill>
                <a:srgbClr val="212121"/>
              </a:solidFill>
            </a:endParaRPr>
          </a:p>
          <a:p>
            <a:pPr indent="-304800" lvl="1" marL="914400" rtl="0" algn="l">
              <a:lnSpc>
                <a:spcPct val="100000"/>
              </a:lnSpc>
              <a:spcBef>
                <a:spcPts val="0"/>
              </a:spcBef>
              <a:spcAft>
                <a:spcPts val="0"/>
              </a:spcAft>
              <a:buClr>
                <a:srgbClr val="212121"/>
              </a:buClr>
              <a:buSzPts val="1200"/>
              <a:buChar char="○"/>
            </a:pPr>
            <a:r>
              <a:rPr lang="en" sz="1200">
                <a:solidFill>
                  <a:srgbClr val="212121"/>
                </a:solidFill>
              </a:rPr>
              <a:t> P&lt;0.001</a:t>
            </a:r>
            <a:endParaRPr sz="1200">
              <a:solidFill>
                <a:srgbClr val="212121"/>
              </a:solidFill>
            </a:endParaRPr>
          </a:p>
          <a:p>
            <a:pPr indent="-304800" lvl="0" marL="457200" rtl="0" algn="l">
              <a:lnSpc>
                <a:spcPct val="100000"/>
              </a:lnSpc>
              <a:spcBef>
                <a:spcPts val="0"/>
              </a:spcBef>
              <a:spcAft>
                <a:spcPts val="0"/>
              </a:spcAft>
              <a:buClr>
                <a:srgbClr val="212121"/>
              </a:buClr>
              <a:buSzPts val="1200"/>
              <a:buChar char="●"/>
            </a:pPr>
            <a:r>
              <a:rPr lang="en" sz="1200">
                <a:solidFill>
                  <a:srgbClr val="212121"/>
                </a:solidFill>
              </a:rPr>
              <a:t>Probiotic group reported fewer adverse events (1 had abdominal pain, 1 vomited and 1 had headache) than the placebo group (6 had abdominal pain, 4 had loss of appetite and 1 had nausea).</a:t>
            </a:r>
            <a:endParaRPr sz="1200">
              <a:solidFill>
                <a:srgbClr val="212121"/>
              </a:solidFill>
            </a:endParaRPr>
          </a:p>
          <a:p>
            <a:pPr indent="0" lvl="0" marL="0" rtl="0" algn="l">
              <a:lnSpc>
                <a:spcPct val="100000"/>
              </a:lnSpc>
              <a:spcBef>
                <a:spcPts val="0"/>
              </a:spcBef>
              <a:spcAft>
                <a:spcPts val="0"/>
              </a:spcAft>
              <a:buNone/>
            </a:pPr>
            <a:r>
              <a:rPr b="1" lang="en" sz="1200">
                <a:solidFill>
                  <a:srgbClr val="212121"/>
                </a:solidFill>
              </a:rPr>
              <a:t>Limitations:</a:t>
            </a:r>
            <a:endParaRPr b="1" sz="1200">
              <a:solidFill>
                <a:srgbClr val="212121"/>
              </a:solidFill>
            </a:endParaRPr>
          </a:p>
          <a:p>
            <a:pPr indent="-304800" lvl="0" marL="457200" rtl="0" algn="l">
              <a:lnSpc>
                <a:spcPct val="100000"/>
              </a:lnSpc>
              <a:spcBef>
                <a:spcPts val="0"/>
              </a:spcBef>
              <a:spcAft>
                <a:spcPts val="0"/>
              </a:spcAft>
              <a:buClr>
                <a:srgbClr val="212121"/>
              </a:buClr>
              <a:buSzPts val="1200"/>
              <a:buChar char="●"/>
            </a:pPr>
            <a:r>
              <a:rPr lang="en" sz="1200">
                <a:solidFill>
                  <a:srgbClr val="212121"/>
                </a:solidFill>
              </a:rPr>
              <a:t>Effects on stool were only recorded for duration of antibiotic treatment + one week (There may have been incidents outside of that time frame not reported)</a:t>
            </a:r>
            <a:endParaRPr sz="1200">
              <a:solidFill>
                <a:srgbClr val="212121"/>
              </a:solidFill>
            </a:endParaRPr>
          </a:p>
          <a:p>
            <a:pPr indent="-304800" lvl="0" marL="457200" rtl="0" algn="l">
              <a:lnSpc>
                <a:spcPct val="100000"/>
              </a:lnSpc>
              <a:spcBef>
                <a:spcPts val="0"/>
              </a:spcBef>
              <a:spcAft>
                <a:spcPts val="0"/>
              </a:spcAft>
              <a:buClr>
                <a:srgbClr val="212121"/>
              </a:buClr>
              <a:buSzPts val="1200"/>
              <a:buChar char="●"/>
            </a:pPr>
            <a:r>
              <a:rPr lang="en" sz="1200">
                <a:solidFill>
                  <a:srgbClr val="212121"/>
                </a:solidFill>
              </a:rPr>
              <a:t>Results relied on self reporting of adult or child. Reporting may have been less complete for children at school or daycare.</a:t>
            </a:r>
            <a:endParaRPr sz="1200">
              <a:solidFill>
                <a:srgbClr val="212121"/>
              </a:solidFill>
            </a:endParaRPr>
          </a:p>
          <a:p>
            <a:pPr indent="-304800" lvl="0" marL="457200" rtl="0" algn="l">
              <a:lnSpc>
                <a:spcPct val="100000"/>
              </a:lnSpc>
              <a:spcBef>
                <a:spcPts val="0"/>
              </a:spcBef>
              <a:spcAft>
                <a:spcPts val="0"/>
              </a:spcAft>
              <a:buClr>
                <a:srgbClr val="212121"/>
              </a:buClr>
              <a:buSzPts val="1200"/>
              <a:buChar char="●"/>
            </a:pPr>
            <a:r>
              <a:rPr lang="en" sz="1200">
                <a:solidFill>
                  <a:srgbClr val="212121"/>
                </a:solidFill>
              </a:rPr>
              <a:t>Children under 8 are less reliable in their use of the modified bristol stool scale</a:t>
            </a:r>
            <a:endParaRPr sz="1200">
              <a:solidFill>
                <a:srgbClr val="212121"/>
              </a:solidFill>
            </a:endParaRPr>
          </a:p>
          <a:p>
            <a:pPr indent="-304800" lvl="0" marL="457200" rtl="0" algn="l">
              <a:lnSpc>
                <a:spcPct val="100000"/>
              </a:lnSpc>
              <a:spcBef>
                <a:spcPts val="0"/>
              </a:spcBef>
              <a:spcAft>
                <a:spcPts val="0"/>
              </a:spcAft>
              <a:buClr>
                <a:srgbClr val="212121"/>
              </a:buClr>
              <a:buSzPts val="1200"/>
              <a:buChar char="●"/>
            </a:pPr>
            <a:r>
              <a:rPr lang="en" sz="1200">
                <a:solidFill>
                  <a:srgbClr val="212121"/>
                </a:solidFill>
              </a:rPr>
              <a:t>Placebo yogurt not tested for ability to induce or reduce diarrhea</a:t>
            </a:r>
            <a:endParaRPr sz="1200">
              <a:solidFill>
                <a:srgbClr val="212121"/>
              </a:solidFill>
            </a:endParaRPr>
          </a:p>
          <a:p>
            <a:pPr indent="-304800" lvl="0" marL="457200" rtl="0" algn="l">
              <a:lnSpc>
                <a:spcPct val="100000"/>
              </a:lnSpc>
              <a:spcBef>
                <a:spcPts val="0"/>
              </a:spcBef>
              <a:spcAft>
                <a:spcPts val="0"/>
              </a:spcAft>
              <a:buClr>
                <a:srgbClr val="212121"/>
              </a:buClr>
              <a:buSzPts val="1200"/>
              <a:buChar char="●"/>
            </a:pPr>
            <a:r>
              <a:rPr lang="en" sz="1200">
                <a:solidFill>
                  <a:srgbClr val="212121"/>
                </a:solidFill>
              </a:rPr>
              <a:t>Time frame (almost 3 years) may have caused a selection bias</a:t>
            </a:r>
            <a:endParaRPr sz="1200">
              <a:solidFill>
                <a:srgbClr val="212121"/>
              </a:solidFill>
            </a:endParaRPr>
          </a:p>
          <a:p>
            <a:pPr indent="0" lvl="0" marL="0" rtl="0" algn="l">
              <a:lnSpc>
                <a:spcPct val="100000"/>
              </a:lnSpc>
              <a:spcBef>
                <a:spcPts val="0"/>
              </a:spcBef>
              <a:spcAft>
                <a:spcPts val="0"/>
              </a:spcAft>
              <a:buNone/>
            </a:pPr>
            <a:r>
              <a:rPr b="1" lang="en" sz="1400">
                <a:solidFill>
                  <a:srgbClr val="212121"/>
                </a:solidFill>
              </a:rPr>
              <a:t>Conclusion:</a:t>
            </a:r>
            <a:endParaRPr b="1" sz="1400">
              <a:solidFill>
                <a:srgbClr val="212121"/>
              </a:solidFill>
            </a:endParaRPr>
          </a:p>
          <a:p>
            <a:pPr indent="-304800" lvl="0" marL="457200" rtl="0" algn="l">
              <a:lnSpc>
                <a:spcPct val="100000"/>
              </a:lnSpc>
              <a:spcBef>
                <a:spcPts val="0"/>
              </a:spcBef>
              <a:spcAft>
                <a:spcPts val="0"/>
              </a:spcAft>
              <a:buClr>
                <a:srgbClr val="212121"/>
              </a:buClr>
              <a:buSzPts val="1200"/>
              <a:buFont typeface="Roboto"/>
              <a:buChar char="●"/>
            </a:pPr>
            <a:r>
              <a:rPr lang="en" sz="1200">
                <a:solidFill>
                  <a:srgbClr val="212121"/>
                </a:solidFill>
                <a:highlight>
                  <a:srgbClr val="FFFFFF"/>
                </a:highlight>
                <a:latin typeface="Roboto"/>
                <a:ea typeface="Roboto"/>
                <a:cs typeface="Roboto"/>
                <a:sym typeface="Roboto"/>
              </a:rPr>
              <a:t>A yogurt combination of LGG, La-5 and Bb-12 is an effective method for reducing the incidence of antibiotic-associated diarrhea in children.</a:t>
            </a:r>
            <a:endParaRPr sz="1400">
              <a:solidFill>
                <a:srgbClr val="21212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6"/>
          <p:cNvSpPr txBox="1"/>
          <p:nvPr>
            <p:ph type="title"/>
          </p:nvPr>
        </p:nvSpPr>
        <p:spPr>
          <a:xfrm>
            <a:off x="311700" y="285625"/>
            <a:ext cx="8520600" cy="1178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 Retrospective Study of Probiotics for the Treatment of Children with Antibiotic-Associated Diarrhea</a:t>
            </a:r>
            <a:endParaRPr/>
          </a:p>
        </p:txBody>
      </p:sp>
      <p:sp>
        <p:nvSpPr>
          <p:cNvPr id="193" name="Google Shape;193;p36"/>
          <p:cNvSpPr txBox="1"/>
          <p:nvPr>
            <p:ph idx="1" type="body"/>
          </p:nvPr>
        </p:nvSpPr>
        <p:spPr>
          <a:xfrm>
            <a:off x="210100" y="1463725"/>
            <a:ext cx="8832300" cy="35019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b="1" lang="en">
                <a:solidFill>
                  <a:srgbClr val="212121"/>
                </a:solidFill>
              </a:rPr>
              <a:t>Criteria: </a:t>
            </a:r>
            <a:r>
              <a:rPr lang="en">
                <a:solidFill>
                  <a:srgbClr val="212121"/>
                </a:solidFill>
              </a:rPr>
              <a:t>Children ages 5-11 diagnosed with Antibiotic-Associated Diarrhea</a:t>
            </a:r>
            <a:endParaRPr>
              <a:solidFill>
                <a:srgbClr val="212121"/>
              </a:solidFill>
            </a:endParaRPr>
          </a:p>
          <a:p>
            <a:pPr indent="0" lvl="0" marL="0" rtl="0" algn="l">
              <a:spcBef>
                <a:spcPts val="1200"/>
              </a:spcBef>
              <a:spcAft>
                <a:spcPts val="0"/>
              </a:spcAft>
              <a:buNone/>
            </a:pPr>
            <a:r>
              <a:rPr b="1" lang="en">
                <a:solidFill>
                  <a:srgbClr val="212121"/>
                </a:solidFill>
              </a:rPr>
              <a:t>Methods:</a:t>
            </a:r>
            <a:endParaRPr>
              <a:solidFill>
                <a:srgbClr val="212121"/>
              </a:solidFill>
            </a:endParaRPr>
          </a:p>
          <a:p>
            <a:pPr indent="-317182" lvl="0" marL="457200" rtl="0" algn="l">
              <a:spcBef>
                <a:spcPts val="1200"/>
              </a:spcBef>
              <a:spcAft>
                <a:spcPts val="0"/>
              </a:spcAft>
              <a:buClr>
                <a:srgbClr val="212121"/>
              </a:buClr>
              <a:buSzPct val="100000"/>
              <a:buChar char="●"/>
            </a:pPr>
            <a:r>
              <a:rPr lang="en">
                <a:solidFill>
                  <a:srgbClr val="212121"/>
                </a:solidFill>
              </a:rPr>
              <a:t>72 children with AAD were analyzed in this study. </a:t>
            </a:r>
            <a:endParaRPr>
              <a:solidFill>
                <a:srgbClr val="212121"/>
              </a:solidFill>
            </a:endParaRPr>
          </a:p>
          <a:p>
            <a:pPr indent="-317182" lvl="0" marL="457200" rtl="0" algn="l">
              <a:spcBef>
                <a:spcPts val="0"/>
              </a:spcBef>
              <a:spcAft>
                <a:spcPts val="0"/>
              </a:spcAft>
              <a:buClr>
                <a:srgbClr val="212121"/>
              </a:buClr>
              <a:buSzPct val="100000"/>
              <a:buChar char="●"/>
            </a:pPr>
            <a:r>
              <a:rPr lang="en">
                <a:solidFill>
                  <a:srgbClr val="212121"/>
                </a:solidFill>
              </a:rPr>
              <a:t>Patients were excluded if they had other gastrointestinal pathologies, allergy to the study medication, other medications that could affect the results of this study, and took laxatives. There were no limitations to the race, country and gender in this study.</a:t>
            </a:r>
            <a:endParaRPr>
              <a:solidFill>
                <a:srgbClr val="212121"/>
              </a:solidFill>
            </a:endParaRPr>
          </a:p>
          <a:p>
            <a:pPr indent="0" lvl="0" marL="0" rtl="0" algn="l">
              <a:spcBef>
                <a:spcPts val="1200"/>
              </a:spcBef>
              <a:spcAft>
                <a:spcPts val="0"/>
              </a:spcAft>
              <a:buNone/>
            </a:pPr>
            <a:r>
              <a:rPr b="1" lang="en">
                <a:solidFill>
                  <a:srgbClr val="212121"/>
                </a:solidFill>
              </a:rPr>
              <a:t>Procedure: </a:t>
            </a:r>
            <a:endParaRPr b="1">
              <a:solidFill>
                <a:srgbClr val="212121"/>
              </a:solidFill>
            </a:endParaRPr>
          </a:p>
          <a:p>
            <a:pPr indent="-317182" lvl="0" marL="457200" rtl="0" algn="l">
              <a:spcBef>
                <a:spcPts val="1200"/>
              </a:spcBef>
              <a:spcAft>
                <a:spcPts val="0"/>
              </a:spcAft>
              <a:buClr>
                <a:srgbClr val="212121"/>
              </a:buClr>
              <a:buSzPct val="100000"/>
              <a:buChar char="●"/>
            </a:pPr>
            <a:r>
              <a:rPr lang="en">
                <a:solidFill>
                  <a:srgbClr val="212121"/>
                </a:solidFill>
              </a:rPr>
              <a:t>Of these, 36 children received routine treatment plus probiotics, and were assigned to a treatment group. </a:t>
            </a:r>
            <a:endParaRPr>
              <a:solidFill>
                <a:srgbClr val="212121"/>
              </a:solidFill>
            </a:endParaRPr>
          </a:p>
          <a:p>
            <a:pPr indent="-317182" lvl="0" marL="457200" rtl="0" algn="l">
              <a:spcBef>
                <a:spcPts val="0"/>
              </a:spcBef>
              <a:spcAft>
                <a:spcPts val="0"/>
              </a:spcAft>
              <a:buClr>
                <a:srgbClr val="212121"/>
              </a:buClr>
              <a:buSzPct val="100000"/>
              <a:buChar char="●"/>
            </a:pPr>
            <a:r>
              <a:rPr lang="en">
                <a:solidFill>
                  <a:srgbClr val="212121"/>
                </a:solidFill>
              </a:rPr>
              <a:t>The other 36 children underwent routine treatment alone, and were assigned to a control group. </a:t>
            </a:r>
            <a:endParaRPr>
              <a:solidFill>
                <a:srgbClr val="212121"/>
              </a:solidFill>
            </a:endParaRPr>
          </a:p>
          <a:p>
            <a:pPr indent="-317182" lvl="0" marL="457200" rtl="0" algn="l">
              <a:spcBef>
                <a:spcPts val="0"/>
              </a:spcBef>
              <a:spcAft>
                <a:spcPts val="0"/>
              </a:spcAft>
              <a:buClr>
                <a:srgbClr val="212121"/>
              </a:buClr>
              <a:buSzPct val="100000"/>
              <a:buChar char="●"/>
            </a:pPr>
            <a:r>
              <a:rPr lang="en">
                <a:solidFill>
                  <a:srgbClr val="212121"/>
                </a:solidFill>
              </a:rPr>
              <a:t>Patients in both groups were treated for a total of 7 days. The efficacy and safety were evaluated by duration of diarrhea (days), number of dressings needed daily, abdominal pain intensity, stool consistency (as assessed by Bristol Stool Scale (BSS)), and any adverse events.</a:t>
            </a:r>
            <a:endParaRPr b="1">
              <a:solidFill>
                <a:srgbClr val="212121"/>
              </a:solidFill>
            </a:endParaRPr>
          </a:p>
        </p:txBody>
      </p:sp>
      <p:sp>
        <p:nvSpPr>
          <p:cNvPr id="194" name="Google Shape;194;p36"/>
          <p:cNvSpPr txBox="1"/>
          <p:nvPr/>
        </p:nvSpPr>
        <p:spPr>
          <a:xfrm>
            <a:off x="76200" y="88900"/>
            <a:ext cx="482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IP</a:t>
            </a:r>
            <a:endParaRPr>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7"/>
          <p:cNvSpPr txBox="1"/>
          <p:nvPr>
            <p:ph type="title"/>
          </p:nvPr>
        </p:nvSpPr>
        <p:spPr>
          <a:xfrm>
            <a:off x="311700" y="285625"/>
            <a:ext cx="8520600" cy="1178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 Retrospective Study of Probiotics for the Treatment of Children with Antibiotic-Associated Diarrhea</a:t>
            </a:r>
            <a:endParaRPr/>
          </a:p>
        </p:txBody>
      </p:sp>
      <p:sp>
        <p:nvSpPr>
          <p:cNvPr id="200" name="Google Shape;200;p37"/>
          <p:cNvSpPr txBox="1"/>
          <p:nvPr>
            <p:ph idx="1" type="body"/>
          </p:nvPr>
        </p:nvSpPr>
        <p:spPr>
          <a:xfrm>
            <a:off x="311700" y="1463725"/>
            <a:ext cx="8608200" cy="3332400"/>
          </a:xfrm>
          <a:prstGeom prst="rect">
            <a:avLst/>
          </a:prstGeom>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b="1" lang="en">
                <a:solidFill>
                  <a:srgbClr val="212121"/>
                </a:solidFill>
              </a:rPr>
              <a:t>Results: </a:t>
            </a:r>
            <a:r>
              <a:rPr lang="en">
                <a:solidFill>
                  <a:srgbClr val="212121"/>
                </a:solidFill>
              </a:rPr>
              <a:t>After treatment, probiotics showed encouraging benefits in decreasing duration of diarrhea (days) (P &lt; .01), number of dressings needed every day (P &lt; .01), abdominal pain intensity (P &lt; .01), and stool consistency (BSS (3-5), P &lt; .01; BSS (6-7), P &lt; .01).</a:t>
            </a:r>
            <a:endParaRPr>
              <a:solidFill>
                <a:srgbClr val="212121"/>
              </a:solidFill>
            </a:endParaRPr>
          </a:p>
          <a:p>
            <a:pPr indent="0" lvl="0" marL="0" rtl="0" algn="l">
              <a:spcBef>
                <a:spcPts val="1200"/>
              </a:spcBef>
              <a:spcAft>
                <a:spcPts val="0"/>
              </a:spcAft>
              <a:buNone/>
            </a:pPr>
            <a:r>
              <a:rPr b="1" lang="en">
                <a:solidFill>
                  <a:srgbClr val="212121"/>
                </a:solidFill>
              </a:rPr>
              <a:t>Limitations:</a:t>
            </a:r>
            <a:endParaRPr b="1">
              <a:solidFill>
                <a:srgbClr val="212121"/>
              </a:solidFill>
            </a:endParaRPr>
          </a:p>
          <a:p>
            <a:pPr indent="-308610" lvl="0" marL="457200" rtl="0" algn="l">
              <a:spcBef>
                <a:spcPts val="1200"/>
              </a:spcBef>
              <a:spcAft>
                <a:spcPts val="0"/>
              </a:spcAft>
              <a:buClr>
                <a:srgbClr val="212121"/>
              </a:buClr>
              <a:buSzPct val="100000"/>
              <a:buChar char="●"/>
            </a:pPr>
            <a:r>
              <a:rPr lang="en">
                <a:solidFill>
                  <a:srgbClr val="212121"/>
                </a:solidFill>
              </a:rPr>
              <a:t>Study did not apply randomization procedure to assign patients to the treatment and control groups since it was retrospective.</a:t>
            </a:r>
            <a:endParaRPr>
              <a:solidFill>
                <a:srgbClr val="212121"/>
              </a:solidFill>
            </a:endParaRPr>
          </a:p>
          <a:p>
            <a:pPr indent="-308610" lvl="0" marL="457200" rtl="0" algn="l">
              <a:spcBef>
                <a:spcPts val="0"/>
              </a:spcBef>
              <a:spcAft>
                <a:spcPts val="0"/>
              </a:spcAft>
              <a:buClr>
                <a:srgbClr val="212121"/>
              </a:buClr>
              <a:buSzPct val="100000"/>
              <a:buChar char="●"/>
            </a:pPr>
            <a:r>
              <a:rPr lang="en">
                <a:solidFill>
                  <a:srgbClr val="212121"/>
                </a:solidFill>
              </a:rPr>
              <a:t>All patient were collected from 1 center of First Affiliated Hospital of Jiamusi University, which may affect generalization to other hospitals</a:t>
            </a:r>
            <a:endParaRPr>
              <a:solidFill>
                <a:srgbClr val="212121"/>
              </a:solidFill>
            </a:endParaRPr>
          </a:p>
          <a:p>
            <a:pPr indent="-308610" lvl="0" marL="457200" rtl="0" algn="l">
              <a:spcBef>
                <a:spcPts val="0"/>
              </a:spcBef>
              <a:spcAft>
                <a:spcPts val="0"/>
              </a:spcAft>
              <a:buClr>
                <a:srgbClr val="212121"/>
              </a:buClr>
              <a:buSzPct val="100000"/>
              <a:buChar char="●"/>
            </a:pPr>
            <a:r>
              <a:rPr lang="en">
                <a:solidFill>
                  <a:srgbClr val="212121"/>
                </a:solidFill>
              </a:rPr>
              <a:t>Study only evaluated the efficacy and safety of probiotics for the treatment of children with AAD within 7-day period, with no follow up.</a:t>
            </a:r>
            <a:endParaRPr>
              <a:solidFill>
                <a:srgbClr val="212121"/>
              </a:solidFill>
            </a:endParaRPr>
          </a:p>
          <a:p>
            <a:pPr indent="-308610" lvl="0" marL="457200" rtl="0" algn="l">
              <a:spcBef>
                <a:spcPts val="0"/>
              </a:spcBef>
              <a:spcAft>
                <a:spcPts val="0"/>
              </a:spcAft>
              <a:buClr>
                <a:srgbClr val="212121"/>
              </a:buClr>
              <a:buSzPct val="100000"/>
              <a:buChar char="●"/>
            </a:pPr>
            <a:r>
              <a:rPr lang="en">
                <a:solidFill>
                  <a:srgbClr val="212121"/>
                </a:solidFill>
              </a:rPr>
              <a:t>Sample size was too small, may impact findings</a:t>
            </a:r>
            <a:endParaRPr>
              <a:solidFill>
                <a:srgbClr val="212121"/>
              </a:solidFill>
            </a:endParaRPr>
          </a:p>
          <a:p>
            <a:pPr indent="-308610" lvl="0" marL="457200" rtl="0" algn="l">
              <a:spcBef>
                <a:spcPts val="0"/>
              </a:spcBef>
              <a:spcAft>
                <a:spcPts val="0"/>
              </a:spcAft>
              <a:buClr>
                <a:srgbClr val="212121"/>
              </a:buClr>
              <a:buSzPct val="100000"/>
              <a:buChar char="●"/>
            </a:pPr>
            <a:r>
              <a:rPr lang="en">
                <a:solidFill>
                  <a:srgbClr val="212121"/>
                </a:solidFill>
              </a:rPr>
              <a:t>Retrospective study with intrinsic limitations</a:t>
            </a:r>
            <a:endParaRPr>
              <a:solidFill>
                <a:srgbClr val="212121"/>
              </a:solidFill>
            </a:endParaRPr>
          </a:p>
          <a:p>
            <a:pPr indent="0" lvl="0" marL="0" rtl="0" algn="l">
              <a:spcBef>
                <a:spcPts val="1200"/>
              </a:spcBef>
              <a:spcAft>
                <a:spcPts val="1200"/>
              </a:spcAft>
              <a:buNone/>
            </a:pPr>
            <a:r>
              <a:rPr b="1" lang="en">
                <a:solidFill>
                  <a:srgbClr val="212121"/>
                </a:solidFill>
              </a:rPr>
              <a:t>Conclusion: </a:t>
            </a:r>
            <a:r>
              <a:rPr lang="en">
                <a:solidFill>
                  <a:srgbClr val="212121"/>
                </a:solidFill>
              </a:rPr>
              <a:t>The findings of this study demonstrated that probiotics may provide promising benefits for children with AAD. Further studies are still needed to warrant theses findings.</a:t>
            </a:r>
            <a:endParaRPr>
              <a:solidFill>
                <a:srgbClr val="212121"/>
              </a:solidFill>
            </a:endParaRPr>
          </a:p>
        </p:txBody>
      </p:sp>
      <p:sp>
        <p:nvSpPr>
          <p:cNvPr id="201" name="Google Shape;201;p37"/>
          <p:cNvSpPr txBox="1"/>
          <p:nvPr/>
        </p:nvSpPr>
        <p:spPr>
          <a:xfrm>
            <a:off x="76200" y="88900"/>
            <a:ext cx="482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IP</a:t>
            </a:r>
            <a:endParaRPr>
              <a:latin typeface="Open Sans"/>
              <a:ea typeface="Open Sans"/>
              <a:cs typeface="Open Sans"/>
              <a:sym typeface="Open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8"/>
          <p:cNvSpPr txBox="1"/>
          <p:nvPr>
            <p:ph type="title"/>
          </p:nvPr>
        </p:nvSpPr>
        <p:spPr>
          <a:xfrm>
            <a:off x="311700" y="1662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40000"/>
              </a:lnSpc>
              <a:spcBef>
                <a:spcPts val="2400"/>
              </a:spcBef>
              <a:spcAft>
                <a:spcPts val="0"/>
              </a:spcAft>
              <a:buNone/>
            </a:pPr>
            <a:r>
              <a:rPr lang="en" sz="2400">
                <a:highlight>
                  <a:srgbClr val="FFFFFF"/>
                </a:highlight>
              </a:rPr>
              <a:t>Probiotics for the prevention of pediatric antibiotic-associated diarrhea</a:t>
            </a:r>
            <a:endParaRPr sz="2400">
              <a:highlight>
                <a:srgbClr val="FFFFFF"/>
              </a:highlight>
            </a:endParaRPr>
          </a:p>
          <a:p>
            <a:pPr indent="0" lvl="0" marL="0" rtl="0" algn="l">
              <a:lnSpc>
                <a:spcPct val="115000"/>
              </a:lnSpc>
              <a:spcBef>
                <a:spcPts val="600"/>
              </a:spcBef>
              <a:spcAft>
                <a:spcPts val="0"/>
              </a:spcAft>
              <a:buSzPts val="1800"/>
              <a:buNone/>
            </a:pPr>
            <a:r>
              <a:t/>
            </a:r>
            <a:endParaRPr sz="3700"/>
          </a:p>
        </p:txBody>
      </p:sp>
      <p:sp>
        <p:nvSpPr>
          <p:cNvPr id="207" name="Google Shape;207;p38"/>
          <p:cNvSpPr txBox="1"/>
          <p:nvPr>
            <p:ph idx="1" type="body"/>
          </p:nvPr>
        </p:nvSpPr>
        <p:spPr>
          <a:xfrm>
            <a:off x="311700" y="738925"/>
            <a:ext cx="8520600" cy="3559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b="1" lang="en" sz="1200">
                <a:solidFill>
                  <a:srgbClr val="212121"/>
                </a:solidFill>
              </a:rPr>
              <a:t>Meta-Analysis of 23 RCT </a:t>
            </a:r>
            <a:r>
              <a:rPr lang="en" sz="1200">
                <a:solidFill>
                  <a:srgbClr val="212121"/>
                </a:solidFill>
              </a:rPr>
              <a:t>that compared the use of probiotics to placebo in children (0-18 years) receiving antibiotics, measuring the incidence of diarrhea secondary to antibiotic use.</a:t>
            </a:r>
            <a:endParaRPr sz="1200">
              <a:solidFill>
                <a:srgbClr val="212121"/>
              </a:solidFill>
            </a:endParaRPr>
          </a:p>
          <a:p>
            <a:pPr indent="0" lvl="0" marL="0" rtl="0" algn="l">
              <a:lnSpc>
                <a:spcPct val="100000"/>
              </a:lnSpc>
              <a:spcBef>
                <a:spcPts val="0"/>
              </a:spcBef>
              <a:spcAft>
                <a:spcPts val="0"/>
              </a:spcAft>
              <a:buSzPts val="1400"/>
              <a:buNone/>
            </a:pPr>
            <a:r>
              <a:t/>
            </a:r>
            <a:endParaRPr sz="1200">
              <a:solidFill>
                <a:srgbClr val="212121"/>
              </a:solidFill>
            </a:endParaRPr>
          </a:p>
          <a:p>
            <a:pPr indent="-304800" lvl="0" marL="457200" rtl="0" algn="l">
              <a:lnSpc>
                <a:spcPct val="100000"/>
              </a:lnSpc>
              <a:spcBef>
                <a:spcPts val="0"/>
              </a:spcBef>
              <a:spcAft>
                <a:spcPts val="0"/>
              </a:spcAft>
              <a:buClr>
                <a:srgbClr val="212121"/>
              </a:buClr>
              <a:buSzPts val="1200"/>
              <a:buChar char="●"/>
            </a:pPr>
            <a:r>
              <a:rPr lang="en" sz="1200">
                <a:solidFill>
                  <a:srgbClr val="212121"/>
                </a:solidFill>
                <a:highlight>
                  <a:srgbClr val="FFFFFF"/>
                </a:highlight>
              </a:rPr>
              <a:t>3938 participants met the inclusion criteria.</a:t>
            </a:r>
            <a:endParaRPr sz="1200">
              <a:solidFill>
                <a:srgbClr val="212121"/>
              </a:solidFill>
              <a:highlight>
                <a:srgbClr val="FFFFFF"/>
              </a:highlight>
            </a:endParaRPr>
          </a:p>
          <a:p>
            <a:pPr indent="-304800" lvl="0" marL="457200" rtl="0" algn="l">
              <a:lnSpc>
                <a:spcPct val="100000"/>
              </a:lnSpc>
              <a:spcBef>
                <a:spcPts val="0"/>
              </a:spcBef>
              <a:spcAft>
                <a:spcPts val="0"/>
              </a:spcAft>
              <a:buClr>
                <a:srgbClr val="212121"/>
              </a:buClr>
              <a:buSzPts val="1200"/>
              <a:buChar char="●"/>
            </a:pPr>
            <a:r>
              <a:rPr b="1" lang="en" sz="1200">
                <a:solidFill>
                  <a:srgbClr val="212121"/>
                </a:solidFill>
                <a:highlight>
                  <a:srgbClr val="FFFFFF"/>
                </a:highlight>
              </a:rPr>
              <a:t>Various Probiotics,</a:t>
            </a:r>
            <a:r>
              <a:rPr lang="en" sz="1200">
                <a:solidFill>
                  <a:srgbClr val="212121"/>
                </a:solidFill>
                <a:highlight>
                  <a:srgbClr val="FFFFFF"/>
                </a:highlight>
              </a:rPr>
              <a:t> trials included treatment with either: Bacillus spp., Bifidobacterium spp., Clostridium butyricum, Lactobacilli spp., Lactococcus spp., Leuconostoc cremoris, Saccharomyces spp., orStreptococcus spp., alone or in combination.</a:t>
            </a:r>
            <a:endParaRPr sz="1200">
              <a:solidFill>
                <a:srgbClr val="212121"/>
              </a:solidFill>
              <a:highlight>
                <a:srgbClr val="FFFFFF"/>
              </a:highlight>
            </a:endParaRPr>
          </a:p>
          <a:p>
            <a:pPr indent="0" lvl="0" marL="0" rtl="0" algn="l">
              <a:lnSpc>
                <a:spcPct val="100000"/>
              </a:lnSpc>
              <a:spcBef>
                <a:spcPts val="0"/>
              </a:spcBef>
              <a:spcAft>
                <a:spcPts val="0"/>
              </a:spcAft>
              <a:buSzPts val="1400"/>
              <a:buNone/>
            </a:pPr>
            <a:r>
              <a:t/>
            </a:r>
            <a:endParaRPr sz="1200">
              <a:solidFill>
                <a:srgbClr val="212121"/>
              </a:solidFill>
            </a:endParaRPr>
          </a:p>
          <a:p>
            <a:pPr indent="0" lvl="0" marL="0" rtl="0" algn="l">
              <a:lnSpc>
                <a:spcPct val="100000"/>
              </a:lnSpc>
              <a:spcBef>
                <a:spcPts val="0"/>
              </a:spcBef>
              <a:spcAft>
                <a:spcPts val="0"/>
              </a:spcAft>
              <a:buSzPts val="1400"/>
              <a:buNone/>
            </a:pPr>
            <a:r>
              <a:rPr b="1" lang="en" sz="1200">
                <a:solidFill>
                  <a:srgbClr val="212121"/>
                </a:solidFill>
              </a:rPr>
              <a:t>Outcomes measured:</a:t>
            </a:r>
            <a:endParaRPr b="1" sz="1200">
              <a:solidFill>
                <a:srgbClr val="212121"/>
              </a:solidFill>
            </a:endParaRPr>
          </a:p>
          <a:p>
            <a:pPr indent="-304800" lvl="0" marL="457200" rtl="0" algn="l">
              <a:spcBef>
                <a:spcPts val="0"/>
              </a:spcBef>
              <a:spcAft>
                <a:spcPts val="0"/>
              </a:spcAft>
              <a:buClr>
                <a:srgbClr val="000000"/>
              </a:buClr>
              <a:buSzPts val="1200"/>
              <a:buChar char="●"/>
            </a:pPr>
            <a:r>
              <a:rPr lang="en" sz="1200">
                <a:solidFill>
                  <a:srgbClr val="000000"/>
                </a:solidFill>
              </a:rPr>
              <a:t>Dichotomous Date: </a:t>
            </a:r>
            <a:r>
              <a:rPr b="1" lang="en" sz="1200">
                <a:solidFill>
                  <a:srgbClr val="000000"/>
                </a:solidFill>
                <a:highlight>
                  <a:srgbClr val="FFFFFF"/>
                </a:highlight>
              </a:rPr>
              <a:t>incidence of diarrhea, adverse events </a:t>
            </a:r>
            <a:endParaRPr b="1" sz="1200">
              <a:solidFill>
                <a:srgbClr val="000000"/>
              </a:solidFill>
              <a:highlight>
                <a:srgbClr val="FFFFFF"/>
              </a:highlight>
            </a:endParaRPr>
          </a:p>
          <a:p>
            <a:pPr indent="-304800" lvl="0" marL="457200" rtl="0" algn="l">
              <a:spcBef>
                <a:spcPts val="0"/>
              </a:spcBef>
              <a:spcAft>
                <a:spcPts val="0"/>
              </a:spcAft>
              <a:buClr>
                <a:srgbClr val="000000"/>
              </a:buClr>
              <a:buSzPts val="1200"/>
              <a:buChar char="●"/>
            </a:pPr>
            <a:r>
              <a:rPr b="1" lang="en" sz="1200">
                <a:solidFill>
                  <a:srgbClr val="000000"/>
                </a:solidFill>
                <a:highlight>
                  <a:srgbClr val="FFFFFF"/>
                </a:highlight>
              </a:rPr>
              <a:t>Adverse Events: </a:t>
            </a:r>
            <a:r>
              <a:rPr lang="en" sz="1200">
                <a:solidFill>
                  <a:srgbClr val="000000"/>
                </a:solidFill>
                <a:highlight>
                  <a:srgbClr val="FFFFFF"/>
                </a:highlight>
              </a:rPr>
              <a:t>rash, nausea, gas, flatulence, abdominal bloating, abdominal pain, vomiting, increased phlegm, chest pain, constipation, taste disturbance, and low appetite</a:t>
            </a:r>
            <a:endParaRPr sz="1200">
              <a:solidFill>
                <a:srgbClr val="000000"/>
              </a:solidFill>
              <a:highlight>
                <a:srgbClr val="FFFFFF"/>
              </a:highlight>
            </a:endParaRPr>
          </a:p>
          <a:p>
            <a:pPr indent="-304800" lvl="0" marL="457200" rtl="0" algn="l">
              <a:spcBef>
                <a:spcPts val="0"/>
              </a:spcBef>
              <a:spcAft>
                <a:spcPts val="0"/>
              </a:spcAft>
              <a:buClr>
                <a:srgbClr val="000000"/>
              </a:buClr>
              <a:buSzPts val="1200"/>
              <a:buChar char="●"/>
            </a:pPr>
            <a:r>
              <a:rPr lang="en" sz="1200">
                <a:solidFill>
                  <a:srgbClr val="000000"/>
                </a:solidFill>
                <a:highlight>
                  <a:srgbClr val="FFFFFF"/>
                </a:highlight>
              </a:rPr>
              <a:t>Continuous Date: mean duration of diarrhea, mean daily stool frequency</a:t>
            </a:r>
            <a:endParaRPr sz="1200">
              <a:solidFill>
                <a:srgbClr val="000000"/>
              </a:solidFill>
              <a:highlight>
                <a:srgbClr val="FFFFFF"/>
              </a:highlight>
            </a:endParaRPr>
          </a:p>
          <a:p>
            <a:pPr indent="0" lvl="0" marL="0" rtl="0" algn="l">
              <a:spcBef>
                <a:spcPts val="0"/>
              </a:spcBef>
              <a:spcAft>
                <a:spcPts val="0"/>
              </a:spcAft>
              <a:buNone/>
            </a:pPr>
            <a:r>
              <a:t/>
            </a:r>
            <a:endParaRPr sz="1200">
              <a:solidFill>
                <a:srgbClr val="000000"/>
              </a:solidFill>
              <a:highlight>
                <a:srgbClr val="FFFFFF"/>
              </a:highlight>
            </a:endParaRPr>
          </a:p>
          <a:p>
            <a:pPr indent="0" lvl="0" marL="0" rtl="0" algn="l">
              <a:spcBef>
                <a:spcPts val="0"/>
              </a:spcBef>
              <a:spcAft>
                <a:spcPts val="0"/>
              </a:spcAft>
              <a:buClr>
                <a:schemeClr val="dk1"/>
              </a:buClr>
              <a:buSzPts val="1100"/>
              <a:buFont typeface="Arial"/>
              <a:buNone/>
            </a:pPr>
            <a:r>
              <a:rPr b="1" lang="en" sz="1200">
                <a:solidFill>
                  <a:srgbClr val="212121"/>
                </a:solidFill>
              </a:rPr>
              <a:t>Key Findings: </a:t>
            </a:r>
            <a:r>
              <a:rPr lang="en" sz="1200">
                <a:solidFill>
                  <a:srgbClr val="212121"/>
                </a:solidFill>
              </a:rPr>
              <a:t> </a:t>
            </a:r>
            <a:endParaRPr sz="1200">
              <a:solidFill>
                <a:srgbClr val="212121"/>
              </a:solidFill>
            </a:endParaRPr>
          </a:p>
          <a:p>
            <a:pPr indent="0" lvl="0" marL="0" rtl="0" algn="l">
              <a:spcBef>
                <a:spcPts val="0"/>
              </a:spcBef>
              <a:spcAft>
                <a:spcPts val="0"/>
              </a:spcAft>
              <a:buClr>
                <a:schemeClr val="dk1"/>
              </a:buClr>
              <a:buSzPts val="1100"/>
              <a:buFont typeface="Arial"/>
              <a:buNone/>
            </a:pPr>
            <a:r>
              <a:rPr lang="en" sz="1200">
                <a:solidFill>
                  <a:srgbClr val="212121"/>
                </a:solidFill>
                <a:highlight>
                  <a:srgbClr val="FFFFFF"/>
                </a:highlight>
              </a:rPr>
              <a:t>Incidence of </a:t>
            </a:r>
            <a:r>
              <a:rPr lang="en" sz="1200">
                <a:solidFill>
                  <a:srgbClr val="C00000"/>
                </a:solidFill>
                <a:highlight>
                  <a:srgbClr val="FFFFFF"/>
                </a:highlight>
              </a:rPr>
              <a:t>AAD</a:t>
            </a:r>
            <a:r>
              <a:rPr lang="en" sz="1200">
                <a:solidFill>
                  <a:srgbClr val="212121"/>
                </a:solidFill>
                <a:highlight>
                  <a:srgbClr val="FFFFFF"/>
                </a:highlight>
              </a:rPr>
              <a:t> in </a:t>
            </a:r>
            <a:r>
              <a:rPr b="1" lang="en" sz="1200">
                <a:solidFill>
                  <a:srgbClr val="212121"/>
                </a:solidFill>
                <a:highlight>
                  <a:srgbClr val="FFFFFF"/>
                </a:highlight>
              </a:rPr>
              <a:t>probiotic group was 8%</a:t>
            </a:r>
            <a:r>
              <a:rPr lang="en" sz="1200">
                <a:solidFill>
                  <a:srgbClr val="212121"/>
                </a:solidFill>
                <a:highlight>
                  <a:srgbClr val="FFFFFF"/>
                </a:highlight>
              </a:rPr>
              <a:t> (163/1992) </a:t>
            </a:r>
            <a:r>
              <a:rPr b="1" lang="en" sz="1200">
                <a:solidFill>
                  <a:srgbClr val="212121"/>
                </a:solidFill>
                <a:highlight>
                  <a:srgbClr val="FFFFFF"/>
                </a:highlight>
              </a:rPr>
              <a:t>compared to 19% </a:t>
            </a:r>
            <a:r>
              <a:rPr lang="en" sz="1200">
                <a:solidFill>
                  <a:srgbClr val="212121"/>
                </a:solidFill>
                <a:highlight>
                  <a:srgbClr val="FFFFFF"/>
                </a:highlight>
              </a:rPr>
              <a:t>(364/1906) in control group </a:t>
            </a:r>
            <a:endParaRPr sz="1200">
              <a:solidFill>
                <a:srgbClr val="212121"/>
              </a:solidFill>
              <a:highlight>
                <a:srgbClr val="FFFFFF"/>
              </a:highlight>
            </a:endParaRPr>
          </a:p>
          <a:p>
            <a:pPr indent="-304800" lvl="0" marL="457200" rtl="0" algn="l">
              <a:spcBef>
                <a:spcPts val="0"/>
              </a:spcBef>
              <a:spcAft>
                <a:spcPts val="0"/>
              </a:spcAft>
              <a:buClr>
                <a:srgbClr val="212121"/>
              </a:buClr>
              <a:buSzPts val="1200"/>
              <a:buChar char="●"/>
            </a:pPr>
            <a:r>
              <a:rPr lang="en" sz="1200">
                <a:solidFill>
                  <a:srgbClr val="212121"/>
                </a:solidFill>
                <a:highlight>
                  <a:srgbClr val="FFFFFF"/>
                </a:highlight>
              </a:rPr>
              <a:t>(RR 0.46, 95% CI 0.35 to 0.61; I(2) = 55%, 3898 participants).</a:t>
            </a:r>
            <a:endParaRPr sz="1200">
              <a:solidFill>
                <a:srgbClr val="212121"/>
              </a:solidFill>
              <a:highlight>
                <a:srgbClr val="FFFFFF"/>
              </a:highlight>
            </a:endParaRPr>
          </a:p>
          <a:p>
            <a:pPr indent="0" lvl="0" marL="0" rtl="0" algn="l">
              <a:spcBef>
                <a:spcPts val="0"/>
              </a:spcBef>
              <a:spcAft>
                <a:spcPts val="0"/>
              </a:spcAft>
              <a:buNone/>
            </a:pPr>
            <a:r>
              <a:t/>
            </a:r>
            <a:endParaRPr sz="1200">
              <a:solidFill>
                <a:srgbClr val="212121"/>
              </a:solidFill>
              <a:highlight>
                <a:srgbClr val="FFFFFF"/>
              </a:highlight>
            </a:endParaRPr>
          </a:p>
          <a:p>
            <a:pPr indent="0" lvl="0" marL="0" rtl="0" algn="l">
              <a:spcBef>
                <a:spcPts val="0"/>
              </a:spcBef>
              <a:spcAft>
                <a:spcPts val="0"/>
              </a:spcAft>
              <a:buNone/>
            </a:pPr>
            <a:r>
              <a:rPr lang="en" sz="1200">
                <a:solidFill>
                  <a:srgbClr val="212121"/>
                </a:solidFill>
                <a:highlight>
                  <a:srgbClr val="FFFFFF"/>
                </a:highlight>
              </a:rPr>
              <a:t>Extremely small </a:t>
            </a:r>
            <a:r>
              <a:rPr b="1" lang="en" sz="1200">
                <a:solidFill>
                  <a:srgbClr val="212121"/>
                </a:solidFill>
                <a:highlight>
                  <a:srgbClr val="FFFFFF"/>
                </a:highlight>
              </a:rPr>
              <a:t>non-significant difference in adverse events between treatment &amp; control </a:t>
            </a:r>
            <a:endParaRPr b="1" sz="1200">
              <a:solidFill>
                <a:srgbClr val="212121"/>
              </a:solidFill>
              <a:highlight>
                <a:srgbClr val="FFFFFF"/>
              </a:highlight>
            </a:endParaRPr>
          </a:p>
          <a:p>
            <a:pPr indent="-304800" lvl="0" marL="457200" rtl="0" algn="l">
              <a:spcBef>
                <a:spcPts val="0"/>
              </a:spcBef>
              <a:spcAft>
                <a:spcPts val="0"/>
              </a:spcAft>
              <a:buClr>
                <a:srgbClr val="212121"/>
              </a:buClr>
              <a:buSzPts val="1200"/>
              <a:buChar char="●"/>
            </a:pPr>
            <a:r>
              <a:rPr lang="en" sz="1200">
                <a:solidFill>
                  <a:srgbClr val="212121"/>
                </a:solidFill>
                <a:highlight>
                  <a:srgbClr val="FFFFFF"/>
                </a:highlight>
              </a:rPr>
              <a:t>RD 0.00; 95% CI -0.01 to 0.01 </a:t>
            </a:r>
            <a:endParaRPr sz="1200">
              <a:solidFill>
                <a:srgbClr val="212121"/>
              </a:solidFill>
              <a:highlight>
                <a:srgbClr val="FFFFFF"/>
              </a:highlight>
            </a:endParaRPr>
          </a:p>
          <a:p>
            <a:pPr indent="-304800" lvl="0" marL="457200" rtl="0" algn="l">
              <a:spcBef>
                <a:spcPts val="0"/>
              </a:spcBef>
              <a:spcAft>
                <a:spcPts val="0"/>
              </a:spcAft>
              <a:buClr>
                <a:srgbClr val="212121"/>
              </a:buClr>
              <a:buSzPts val="1200"/>
              <a:buChar char="●"/>
            </a:pPr>
            <a:r>
              <a:rPr lang="en" sz="1200">
                <a:solidFill>
                  <a:srgbClr val="212121"/>
                </a:solidFill>
                <a:highlight>
                  <a:srgbClr val="FFFFFF"/>
                </a:highlight>
              </a:rPr>
              <a:t>Majority of adverse events were in placebo, standard care or no treatment group. </a:t>
            </a:r>
            <a:endParaRPr sz="1200">
              <a:solidFill>
                <a:srgbClr val="000000"/>
              </a:solidFill>
              <a:highlight>
                <a:srgbClr val="FFFFFF"/>
              </a:highlight>
            </a:endParaRPr>
          </a:p>
          <a:p>
            <a:pPr indent="0" lvl="0" marL="0" rtl="0" algn="l">
              <a:lnSpc>
                <a:spcPct val="100000"/>
              </a:lnSpc>
              <a:spcBef>
                <a:spcPts val="0"/>
              </a:spcBef>
              <a:spcAft>
                <a:spcPts val="0"/>
              </a:spcAft>
              <a:buSzPts val="1400"/>
              <a:buNone/>
            </a:pPr>
            <a:r>
              <a:t/>
            </a:r>
            <a:endParaRPr sz="1200">
              <a:solidFill>
                <a:srgbClr val="212121"/>
              </a:solidFill>
            </a:endParaRPr>
          </a:p>
          <a:p>
            <a:pPr indent="0" lvl="0" marL="0" rtl="0" algn="l">
              <a:lnSpc>
                <a:spcPct val="100000"/>
              </a:lnSpc>
              <a:spcBef>
                <a:spcPts val="0"/>
              </a:spcBef>
              <a:spcAft>
                <a:spcPts val="0"/>
              </a:spcAft>
              <a:buSzPts val="1400"/>
              <a:buNone/>
            </a:pPr>
            <a:r>
              <a:t/>
            </a:r>
            <a:endParaRPr sz="1200">
              <a:solidFill>
                <a:srgbClr val="212121"/>
              </a:solidFill>
            </a:endParaRPr>
          </a:p>
          <a:p>
            <a:pPr indent="0" lvl="0" marL="0" rtl="0" algn="l">
              <a:lnSpc>
                <a:spcPct val="100000"/>
              </a:lnSpc>
              <a:spcBef>
                <a:spcPts val="0"/>
              </a:spcBef>
              <a:spcAft>
                <a:spcPts val="0"/>
              </a:spcAft>
              <a:buSzPts val="1400"/>
              <a:buNone/>
            </a:pPr>
            <a:r>
              <a:t/>
            </a:r>
            <a:endParaRPr sz="1400">
              <a:solidFill>
                <a:srgbClr val="212121"/>
              </a:solidFill>
            </a:endParaRPr>
          </a:p>
          <a:p>
            <a:pPr indent="0" lvl="0" marL="0" rtl="0" algn="l">
              <a:lnSpc>
                <a:spcPct val="100000"/>
              </a:lnSpc>
              <a:spcBef>
                <a:spcPts val="0"/>
              </a:spcBef>
              <a:spcAft>
                <a:spcPts val="0"/>
              </a:spcAft>
              <a:buSzPts val="1400"/>
              <a:buNone/>
            </a:pPr>
            <a:r>
              <a:t/>
            </a:r>
            <a:endParaRPr sz="1400">
              <a:solidFill>
                <a:srgbClr val="212121"/>
              </a:solidFill>
            </a:endParaRPr>
          </a:p>
        </p:txBody>
      </p:sp>
      <p:sp>
        <p:nvSpPr>
          <p:cNvPr id="208" name="Google Shape;208;p38"/>
          <p:cNvSpPr txBox="1"/>
          <p:nvPr/>
        </p:nvSpPr>
        <p:spPr>
          <a:xfrm>
            <a:off x="146950" y="113050"/>
            <a:ext cx="497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FS</a:t>
            </a:r>
            <a:endParaRPr>
              <a:latin typeface="Open Sans"/>
              <a:ea typeface="Open Sans"/>
              <a:cs typeface="Open Sans"/>
              <a:sym typeface="Open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9"/>
          <p:cNvSpPr txBox="1"/>
          <p:nvPr>
            <p:ph idx="1" type="body"/>
          </p:nvPr>
        </p:nvSpPr>
        <p:spPr>
          <a:xfrm>
            <a:off x="165600" y="923150"/>
            <a:ext cx="8812800" cy="365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400">
                <a:solidFill>
                  <a:srgbClr val="000000"/>
                </a:solidFill>
                <a:highlight>
                  <a:srgbClr val="FFFFFF"/>
                </a:highlight>
              </a:rPr>
              <a:t>Conclusion: </a:t>
            </a:r>
            <a:r>
              <a:rPr lang="en" sz="1400">
                <a:solidFill>
                  <a:srgbClr val="000000"/>
                </a:solidFill>
                <a:highlight>
                  <a:srgbClr val="FFFFFF"/>
                </a:highlight>
              </a:rPr>
              <a:t> </a:t>
            </a:r>
            <a:endParaRPr sz="1400">
              <a:solidFill>
                <a:srgbClr val="212121"/>
              </a:solidFill>
              <a:highlight>
                <a:srgbClr val="FFFFFF"/>
              </a:highlight>
            </a:endParaRPr>
          </a:p>
          <a:p>
            <a:pPr indent="-317500" lvl="0" marL="457200" rtl="0" algn="l">
              <a:spcBef>
                <a:spcPts val="0"/>
              </a:spcBef>
              <a:spcAft>
                <a:spcPts val="0"/>
              </a:spcAft>
              <a:buClr>
                <a:srgbClr val="000000"/>
              </a:buClr>
              <a:buSzPts val="1400"/>
              <a:buChar char="●"/>
            </a:pPr>
            <a:r>
              <a:rPr lang="en" sz="1400">
                <a:solidFill>
                  <a:srgbClr val="000000"/>
                </a:solidFill>
                <a:highlight>
                  <a:srgbClr val="FFFFFF"/>
                </a:highlight>
              </a:rPr>
              <a:t>Moderate quality evidence suggests a protective effect of probiotics in preventing antibiotic associated diarrhea. </a:t>
            </a:r>
            <a:endParaRPr sz="1400">
              <a:solidFill>
                <a:srgbClr val="000000"/>
              </a:solidFill>
              <a:highlight>
                <a:srgbClr val="FFFFFF"/>
              </a:highlight>
            </a:endParaRPr>
          </a:p>
          <a:p>
            <a:pPr indent="-317500" lvl="0" marL="457200" rtl="0" algn="l">
              <a:spcBef>
                <a:spcPts val="0"/>
              </a:spcBef>
              <a:spcAft>
                <a:spcPts val="0"/>
              </a:spcAft>
              <a:buClr>
                <a:srgbClr val="000000"/>
              </a:buClr>
              <a:buSzPts val="1400"/>
              <a:buChar char="●"/>
            </a:pPr>
            <a:r>
              <a:rPr lang="en" sz="1400">
                <a:solidFill>
                  <a:srgbClr val="000000"/>
                </a:solidFill>
                <a:highlight>
                  <a:srgbClr val="FFFFFF"/>
                </a:highlight>
              </a:rPr>
              <a:t>Among the various probiotics evaluated, </a:t>
            </a:r>
            <a:r>
              <a:rPr b="1" i="1" lang="en" sz="1400">
                <a:solidFill>
                  <a:srgbClr val="000000"/>
                </a:solidFill>
                <a:highlight>
                  <a:srgbClr val="FFFFFF"/>
                </a:highlight>
              </a:rPr>
              <a:t>Lactobacillus rhamnosus</a:t>
            </a:r>
            <a:r>
              <a:rPr b="1" lang="en" sz="1400">
                <a:solidFill>
                  <a:srgbClr val="000000"/>
                </a:solidFill>
                <a:highlight>
                  <a:srgbClr val="FFFFFF"/>
                </a:highlight>
              </a:rPr>
              <a:t> or </a:t>
            </a:r>
            <a:r>
              <a:rPr b="1" i="1" lang="en" sz="1400">
                <a:solidFill>
                  <a:srgbClr val="000000"/>
                </a:solidFill>
                <a:highlight>
                  <a:srgbClr val="FFFFFF"/>
                </a:highlight>
              </a:rPr>
              <a:t>Saccharomyces boulardi </a:t>
            </a:r>
            <a:r>
              <a:rPr lang="en" sz="1400">
                <a:solidFill>
                  <a:srgbClr val="000000"/>
                </a:solidFill>
                <a:highlight>
                  <a:srgbClr val="FFFFFF"/>
                </a:highlight>
              </a:rPr>
              <a:t>were associated with less adverse events. </a:t>
            </a:r>
            <a:endParaRPr sz="1400">
              <a:solidFill>
                <a:srgbClr val="000000"/>
              </a:solidFill>
              <a:highlight>
                <a:srgbClr val="FFFFFF"/>
              </a:highlight>
            </a:endParaRPr>
          </a:p>
          <a:p>
            <a:pPr indent="-317500" lvl="0" marL="457200" rtl="0" algn="l">
              <a:spcBef>
                <a:spcPts val="0"/>
              </a:spcBef>
              <a:spcAft>
                <a:spcPts val="0"/>
              </a:spcAft>
              <a:buClr>
                <a:srgbClr val="000000"/>
              </a:buClr>
              <a:buSzPts val="1400"/>
              <a:buChar char="●"/>
            </a:pPr>
            <a:r>
              <a:rPr lang="en" sz="1400">
                <a:solidFill>
                  <a:srgbClr val="000000"/>
                </a:solidFill>
                <a:highlight>
                  <a:srgbClr val="FFFFFF"/>
                </a:highlight>
              </a:rPr>
              <a:t>It is still premature however, to draw conclusions about efficacy and safety of other probiotic agents of pediatric antibiotic associated diarrhea</a:t>
            </a:r>
            <a:endParaRPr sz="1400">
              <a:solidFill>
                <a:srgbClr val="000000"/>
              </a:solidFill>
            </a:endParaRPr>
          </a:p>
          <a:p>
            <a:pPr indent="0" lvl="0" marL="457200" rtl="0" algn="l">
              <a:lnSpc>
                <a:spcPct val="115000"/>
              </a:lnSpc>
              <a:spcBef>
                <a:spcPts val="0"/>
              </a:spcBef>
              <a:spcAft>
                <a:spcPts val="0"/>
              </a:spcAft>
              <a:buNone/>
            </a:pPr>
            <a:r>
              <a:t/>
            </a:r>
            <a:endParaRPr sz="1400">
              <a:solidFill>
                <a:srgbClr val="212121"/>
              </a:solidFill>
            </a:endParaRPr>
          </a:p>
          <a:p>
            <a:pPr indent="0" lvl="0" marL="0" rtl="0" algn="l">
              <a:lnSpc>
                <a:spcPct val="115000"/>
              </a:lnSpc>
              <a:spcBef>
                <a:spcPts val="0"/>
              </a:spcBef>
              <a:spcAft>
                <a:spcPts val="0"/>
              </a:spcAft>
              <a:buClr>
                <a:schemeClr val="dk1"/>
              </a:buClr>
              <a:buSzPts val="1100"/>
              <a:buFont typeface="Arial"/>
              <a:buNone/>
            </a:pPr>
            <a:r>
              <a:rPr b="1" lang="en" sz="1400">
                <a:solidFill>
                  <a:srgbClr val="212121"/>
                </a:solidFill>
              </a:rPr>
              <a:t>Limitation &amp; Biases: </a:t>
            </a:r>
            <a:endParaRPr b="1" sz="1400">
              <a:solidFill>
                <a:srgbClr val="212121"/>
              </a:solidFill>
            </a:endParaRPr>
          </a:p>
          <a:p>
            <a:pPr indent="-317500" lvl="0" marL="457200" rtl="0" algn="l">
              <a:lnSpc>
                <a:spcPct val="100000"/>
              </a:lnSpc>
              <a:spcBef>
                <a:spcPts val="0"/>
              </a:spcBef>
              <a:spcAft>
                <a:spcPts val="0"/>
              </a:spcAft>
              <a:buClr>
                <a:srgbClr val="000000"/>
              </a:buClr>
              <a:buSzPts val="1400"/>
              <a:buChar char="●"/>
            </a:pPr>
            <a:r>
              <a:rPr lang="en" sz="1400">
                <a:solidFill>
                  <a:srgbClr val="C00000"/>
                </a:solidFill>
                <a:highlight>
                  <a:srgbClr val="FFFFFF"/>
                </a:highlight>
                <a:latin typeface="Roboto"/>
                <a:ea typeface="Roboto"/>
                <a:cs typeface="Roboto"/>
                <a:sym typeface="Roboto"/>
              </a:rPr>
              <a:t>R</a:t>
            </a:r>
            <a:r>
              <a:rPr lang="en" sz="1400">
                <a:solidFill>
                  <a:srgbClr val="C00000"/>
                </a:solidFill>
                <a:highlight>
                  <a:srgbClr val="FFFFFF"/>
                </a:highlight>
                <a:latin typeface="Roboto"/>
                <a:ea typeface="Roboto"/>
                <a:cs typeface="Roboto"/>
                <a:sym typeface="Roboto"/>
              </a:rPr>
              <a:t>isk of bias</a:t>
            </a:r>
            <a:r>
              <a:rPr lang="en" sz="1400">
                <a:solidFill>
                  <a:srgbClr val="212121"/>
                </a:solidFill>
                <a:highlight>
                  <a:srgbClr val="FFFFFF"/>
                </a:highlight>
                <a:latin typeface="Roboto"/>
                <a:ea typeface="Roboto"/>
                <a:cs typeface="Roboto"/>
                <a:sym typeface="Roboto"/>
              </a:rPr>
              <a:t> was determined to be </a:t>
            </a:r>
            <a:r>
              <a:rPr b="1" lang="en" sz="1400">
                <a:solidFill>
                  <a:srgbClr val="212121"/>
                </a:solidFill>
                <a:highlight>
                  <a:srgbClr val="FFFFFF"/>
                </a:highlight>
                <a:latin typeface="Roboto"/>
                <a:ea typeface="Roboto"/>
                <a:cs typeface="Roboto"/>
                <a:sym typeface="Roboto"/>
              </a:rPr>
              <a:t>high or unclear in 13 studies and low in 10 studies</a:t>
            </a:r>
            <a:endParaRPr b="1" sz="1400">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More refined trials are necessary since the study did not assess single or multiple strain specific probiotics among </a:t>
            </a:r>
            <a:r>
              <a:rPr b="1" lang="en" sz="1400">
                <a:solidFill>
                  <a:srgbClr val="000000"/>
                </a:solidFill>
              </a:rPr>
              <a:t>oral vs intravenous antibiotics and outpatients vs inpatient.</a:t>
            </a:r>
            <a:endParaRPr b="1" sz="1400">
              <a:solidFill>
                <a:srgbClr val="000000"/>
              </a:solidFill>
            </a:endParaRPr>
          </a:p>
          <a:p>
            <a:pPr indent="-317500" lvl="0" marL="457200" rtl="0" algn="l">
              <a:spcBef>
                <a:spcPts val="0"/>
              </a:spcBef>
              <a:spcAft>
                <a:spcPts val="0"/>
              </a:spcAft>
              <a:buClr>
                <a:srgbClr val="000000"/>
              </a:buClr>
              <a:buSzPts val="1400"/>
              <a:buChar char="●"/>
            </a:pPr>
            <a:r>
              <a:rPr lang="en" sz="1400">
                <a:solidFill>
                  <a:srgbClr val="000000"/>
                </a:solidFill>
              </a:rPr>
              <a:t> Trials included immune-competent children only, the safety of probiotics among </a:t>
            </a:r>
            <a:r>
              <a:rPr b="1" lang="en" sz="1400">
                <a:solidFill>
                  <a:srgbClr val="000000"/>
                </a:solidFill>
              </a:rPr>
              <a:t>immunocompromised and severely debilitated children</a:t>
            </a:r>
            <a:r>
              <a:rPr lang="en" sz="1400">
                <a:solidFill>
                  <a:srgbClr val="000000"/>
                </a:solidFill>
              </a:rPr>
              <a:t> remains unknown.</a:t>
            </a:r>
            <a:endParaRPr sz="1400">
              <a:solidFill>
                <a:srgbClr val="000000"/>
              </a:solidFill>
            </a:endParaRPr>
          </a:p>
          <a:p>
            <a:pPr indent="0" lvl="0" marL="0" rtl="0" algn="l">
              <a:lnSpc>
                <a:spcPct val="115000"/>
              </a:lnSpc>
              <a:spcBef>
                <a:spcPts val="0"/>
              </a:spcBef>
              <a:spcAft>
                <a:spcPts val="0"/>
              </a:spcAft>
              <a:buSzPts val="1000"/>
              <a:buNone/>
            </a:pPr>
            <a:r>
              <a:t/>
            </a:r>
            <a:endParaRPr sz="1400">
              <a:solidFill>
                <a:srgbClr val="212121"/>
              </a:solidFill>
            </a:endParaRPr>
          </a:p>
          <a:p>
            <a:pPr indent="-292100" lvl="0" marL="457200" rtl="0" algn="l">
              <a:lnSpc>
                <a:spcPct val="100000"/>
              </a:lnSpc>
              <a:spcBef>
                <a:spcPts val="0"/>
              </a:spcBef>
              <a:spcAft>
                <a:spcPts val="0"/>
              </a:spcAft>
              <a:buClr>
                <a:srgbClr val="000000"/>
              </a:buClr>
              <a:buSzPts val="1000"/>
              <a:buFont typeface="Arial"/>
              <a:buNone/>
            </a:pPr>
            <a:r>
              <a:t/>
            </a:r>
            <a:endParaRPr sz="1400">
              <a:solidFill>
                <a:srgbClr val="212121"/>
              </a:solidFill>
            </a:endParaRPr>
          </a:p>
        </p:txBody>
      </p:sp>
      <p:sp>
        <p:nvSpPr>
          <p:cNvPr id="214" name="Google Shape;214;p39"/>
          <p:cNvSpPr txBox="1"/>
          <p:nvPr>
            <p:ph type="title"/>
          </p:nvPr>
        </p:nvSpPr>
        <p:spPr>
          <a:xfrm>
            <a:off x="457800" y="25997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40000"/>
              </a:lnSpc>
              <a:spcBef>
                <a:spcPts val="2400"/>
              </a:spcBef>
              <a:spcAft>
                <a:spcPts val="600"/>
              </a:spcAft>
              <a:buNone/>
            </a:pPr>
            <a:r>
              <a:rPr lang="en" sz="2400">
                <a:highlight>
                  <a:srgbClr val="FFFFFF"/>
                </a:highlight>
              </a:rPr>
              <a:t>Probiotics for the prevention of pediatric antibiotic-associated diarrhea</a:t>
            </a:r>
            <a:endParaRPr sz="2400">
              <a:highlight>
                <a:srgbClr val="FFFFFF"/>
              </a:highlight>
            </a:endParaRPr>
          </a:p>
        </p:txBody>
      </p:sp>
      <p:sp>
        <p:nvSpPr>
          <p:cNvPr id="215" name="Google Shape;215;p39"/>
          <p:cNvSpPr txBox="1"/>
          <p:nvPr/>
        </p:nvSpPr>
        <p:spPr>
          <a:xfrm>
            <a:off x="146950" y="113050"/>
            <a:ext cx="497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FS</a:t>
            </a:r>
            <a:endParaRPr>
              <a:latin typeface="Open Sans"/>
              <a:ea typeface="Open Sans"/>
              <a:cs typeface="Open Sans"/>
              <a:sym typeface="Open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4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Summary of Mini-CAT Grid</a:t>
            </a:r>
            <a:endParaRPr/>
          </a:p>
        </p:txBody>
      </p:sp>
      <p:sp>
        <p:nvSpPr>
          <p:cNvPr id="221" name="Google Shape;221;p40"/>
          <p:cNvSpPr txBox="1"/>
          <p:nvPr>
            <p:ph idx="1" type="body"/>
          </p:nvPr>
        </p:nvSpPr>
        <p:spPr>
          <a:xfrm>
            <a:off x="311700" y="1066550"/>
            <a:ext cx="8520600" cy="33027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AutoNum type="arabicPeriod"/>
            </a:pPr>
            <a:r>
              <a:rPr lang="en" sz="1300"/>
              <a:t>(ET) </a:t>
            </a:r>
            <a:r>
              <a:rPr i="1" lang="en" sz="1300">
                <a:highlight>
                  <a:srgbClr val="FFFFFF"/>
                </a:highlight>
              </a:rPr>
              <a:t>Lactobacillus GG, L. sporogens</a:t>
            </a:r>
            <a:r>
              <a:rPr lang="en" sz="1300">
                <a:highlight>
                  <a:srgbClr val="FFFFFF"/>
                </a:highlight>
              </a:rPr>
              <a:t> or </a:t>
            </a:r>
            <a:r>
              <a:rPr i="1" lang="en" sz="1300">
                <a:highlight>
                  <a:srgbClr val="FFFFFF"/>
                </a:highlight>
              </a:rPr>
              <a:t>Saccharomyces boulardii</a:t>
            </a:r>
            <a:r>
              <a:rPr lang="en" sz="1300">
                <a:highlight>
                  <a:srgbClr val="FFFFFF"/>
                </a:highlight>
              </a:rPr>
              <a:t>) showed strong evidence for the preventative effects of probiotics: </a:t>
            </a:r>
            <a:r>
              <a:rPr lang="en" sz="1300"/>
              <a:t>C</a:t>
            </a:r>
            <a:r>
              <a:rPr lang="en" sz="1300">
                <a:highlight>
                  <a:srgbClr val="FFFFFF"/>
                </a:highlight>
              </a:rPr>
              <a:t>hildren with 5.5–40 × 10</a:t>
            </a:r>
            <a:r>
              <a:rPr baseline="30000" lang="en" sz="1300">
                <a:highlight>
                  <a:srgbClr val="FFFFFF"/>
                </a:highlight>
              </a:rPr>
              <a:t>9</a:t>
            </a:r>
            <a:r>
              <a:rPr lang="en" sz="1300">
                <a:highlight>
                  <a:srgbClr val="FFFFFF"/>
                </a:highlight>
              </a:rPr>
              <a:t> bacteria or yeast cells per day showed evidence for the preventative effects of probiotics on diarrhea.</a:t>
            </a:r>
            <a:endParaRPr sz="1300"/>
          </a:p>
          <a:p>
            <a:pPr indent="-311150" lvl="0" marL="457200" rtl="0" algn="l">
              <a:spcBef>
                <a:spcPts val="0"/>
              </a:spcBef>
              <a:spcAft>
                <a:spcPts val="0"/>
              </a:spcAft>
              <a:buSzPts val="1300"/>
              <a:buAutoNum type="arabicPeriod"/>
            </a:pPr>
            <a:r>
              <a:rPr lang="en" sz="1300"/>
              <a:t>(JS)</a:t>
            </a:r>
            <a:r>
              <a:rPr lang="en" sz="1300">
                <a:highlight>
                  <a:srgbClr val="FFFFFF"/>
                </a:highlight>
              </a:rPr>
              <a:t>The occurrences of diarrhoea and AAD were similar in the </a:t>
            </a:r>
            <a:r>
              <a:rPr i="1" lang="en" sz="1300"/>
              <a:t>L. reuteri</a:t>
            </a:r>
            <a:r>
              <a:rPr lang="en" sz="1300"/>
              <a:t> DSM 17938 and placebo groups. The groups were similar with respect to all secondary outcome measures, including adverse events.</a:t>
            </a:r>
            <a:endParaRPr sz="1300"/>
          </a:p>
          <a:p>
            <a:pPr indent="-311150" lvl="0" marL="457200" rtl="0" algn="l">
              <a:spcBef>
                <a:spcPts val="0"/>
              </a:spcBef>
              <a:spcAft>
                <a:spcPts val="0"/>
              </a:spcAft>
              <a:buSzPts val="1300"/>
              <a:buAutoNum type="arabicPeriod"/>
            </a:pPr>
            <a:r>
              <a:rPr lang="en" sz="1300"/>
              <a:t>(ST) A yogurt combination of LGG, La-5 and Bb-12 is an effective method for reducing the incidence of antibiotic-associated diarrhea in children.</a:t>
            </a:r>
            <a:endParaRPr sz="1300"/>
          </a:p>
          <a:p>
            <a:pPr indent="-311150" lvl="0" marL="457200" rtl="0" algn="l">
              <a:spcBef>
                <a:spcPts val="0"/>
              </a:spcBef>
              <a:spcAft>
                <a:spcPts val="0"/>
              </a:spcAft>
              <a:buSzPts val="1300"/>
              <a:buAutoNum type="arabicPeriod"/>
            </a:pPr>
            <a:r>
              <a:rPr lang="en" sz="1300"/>
              <a:t>(IP): </a:t>
            </a:r>
            <a:r>
              <a:rPr lang="en" sz="1300"/>
              <a:t>Patients in the treatment group who received probiotics achieved more benefit in duration of diarrhea, number of dressings needed every day, abdominal pain intensity, and stool consistency compared to control patients.</a:t>
            </a:r>
            <a:endParaRPr sz="1300"/>
          </a:p>
          <a:p>
            <a:pPr indent="-311150" lvl="0" marL="457200" rtl="0" algn="l">
              <a:spcBef>
                <a:spcPts val="0"/>
              </a:spcBef>
              <a:spcAft>
                <a:spcPts val="0"/>
              </a:spcAft>
              <a:buSzPts val="1300"/>
              <a:buAutoNum type="arabicPeriod"/>
            </a:pPr>
            <a:r>
              <a:rPr lang="en" sz="1300"/>
              <a:t>(FS): </a:t>
            </a:r>
            <a:r>
              <a:rPr lang="en" sz="500">
                <a:solidFill>
                  <a:srgbClr val="000000"/>
                </a:solidFill>
                <a:latin typeface="Arial"/>
                <a:ea typeface="Arial"/>
                <a:cs typeface="Arial"/>
                <a:sym typeface="Arial"/>
              </a:rPr>
              <a:t> </a:t>
            </a:r>
            <a:r>
              <a:rPr lang="en" sz="1300">
                <a:highlight>
                  <a:srgbClr val="FFFFFF"/>
                </a:highlight>
              </a:rPr>
              <a:t>Moderate quality evidence suggests a protective effect of probiotics in preventing antibiotic associated diarrhea. It is still premature however, to draw conclusions about efficacy and safety of other probiotic agents of pediatric antibiotic associated diarrhea</a:t>
            </a:r>
            <a:endParaRPr sz="1300"/>
          </a:p>
          <a:p>
            <a:pPr indent="0" lvl="0" marL="0" rtl="0" algn="l">
              <a:spcBef>
                <a:spcPts val="1600"/>
              </a:spcBef>
              <a:spcAft>
                <a:spcPts val="1600"/>
              </a:spcAft>
              <a:buNone/>
            </a:pPr>
            <a:r>
              <a:t/>
            </a:r>
            <a:endParaRPr sz="1600"/>
          </a:p>
        </p:txBody>
      </p:sp>
      <p:sp>
        <p:nvSpPr>
          <p:cNvPr id="222" name="Google Shape;222;p40"/>
          <p:cNvSpPr txBox="1"/>
          <p:nvPr/>
        </p:nvSpPr>
        <p:spPr>
          <a:xfrm>
            <a:off x="76200" y="101600"/>
            <a:ext cx="469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ST</a:t>
            </a:r>
            <a:endParaRPr>
              <a:latin typeface="Open Sans"/>
              <a:ea typeface="Open Sans"/>
              <a:cs typeface="Open Sans"/>
              <a:sym typeface="Open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41"/>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Clinical Bottom Line</a:t>
            </a:r>
            <a:endParaRPr/>
          </a:p>
        </p:txBody>
      </p:sp>
      <p:sp>
        <p:nvSpPr>
          <p:cNvPr id="228" name="Google Shape;228;p41"/>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u="sng">
                <a:solidFill>
                  <a:srgbClr val="000000"/>
                </a:solidFill>
              </a:rPr>
              <a:t>After appraising each of the articles, we found that the strongest and most persuasive articles drew these conclusions:</a:t>
            </a:r>
            <a:r>
              <a:rPr lang="en" sz="1600">
                <a:solidFill>
                  <a:srgbClr val="000000"/>
                </a:solidFill>
              </a:rPr>
              <a:t> </a:t>
            </a:r>
            <a:endParaRPr i="1" sz="1600">
              <a:solidFill>
                <a:srgbClr val="000000"/>
              </a:solidFill>
            </a:endParaRPr>
          </a:p>
          <a:p>
            <a:pPr indent="0" lvl="0" marL="0" rtl="0" algn="l">
              <a:lnSpc>
                <a:spcPct val="100000"/>
              </a:lnSpc>
              <a:spcBef>
                <a:spcPts val="0"/>
              </a:spcBef>
              <a:spcAft>
                <a:spcPts val="0"/>
              </a:spcAft>
              <a:buNone/>
            </a:pPr>
            <a:r>
              <a:t/>
            </a:r>
            <a:endParaRPr i="1" sz="1600">
              <a:solidFill>
                <a:srgbClr val="000000"/>
              </a:solidFill>
            </a:endParaRPr>
          </a:p>
          <a:p>
            <a:pPr indent="0" lvl="0" marL="0" rtl="0" algn="l">
              <a:lnSpc>
                <a:spcPct val="100000"/>
              </a:lnSpc>
              <a:spcBef>
                <a:spcPts val="0"/>
              </a:spcBef>
              <a:spcAft>
                <a:spcPts val="0"/>
              </a:spcAft>
              <a:buNone/>
            </a:pPr>
            <a:r>
              <a:rPr i="1" lang="en" sz="1600">
                <a:solidFill>
                  <a:srgbClr val="000000"/>
                </a:solidFill>
              </a:rPr>
              <a:t>There were variable results among the different studies finding that there was either benefit or mixed results of benefit versus no benefit. However, none of the studies found negative harms of giving probiotics.</a:t>
            </a:r>
            <a:endParaRPr i="1" sz="1600">
              <a:solidFill>
                <a:srgbClr val="000000"/>
              </a:solidFill>
            </a:endParaRPr>
          </a:p>
          <a:p>
            <a:pPr indent="0" lvl="0" marL="0" rtl="0" algn="l">
              <a:lnSpc>
                <a:spcPct val="100000"/>
              </a:lnSpc>
              <a:spcBef>
                <a:spcPts val="0"/>
              </a:spcBef>
              <a:spcAft>
                <a:spcPts val="0"/>
              </a:spcAft>
              <a:buNone/>
            </a:pPr>
            <a:r>
              <a:t/>
            </a:r>
            <a:endParaRPr i="1" sz="1600">
              <a:solidFill>
                <a:srgbClr val="000000"/>
              </a:solidFill>
            </a:endParaRPr>
          </a:p>
          <a:p>
            <a:pPr indent="0" lvl="0" marL="0" rtl="0" algn="l">
              <a:lnSpc>
                <a:spcPct val="100000"/>
              </a:lnSpc>
              <a:spcBef>
                <a:spcPts val="0"/>
              </a:spcBef>
              <a:spcAft>
                <a:spcPts val="0"/>
              </a:spcAft>
              <a:buNone/>
            </a:pPr>
            <a:r>
              <a:rPr i="1" lang="en" sz="1600">
                <a:solidFill>
                  <a:srgbClr val="000000"/>
                </a:solidFill>
              </a:rPr>
              <a:t>Overall, most probiotic strains are safe to use and demonstrate some improvement in mitigating adverse effects associated with antibiotic use.</a:t>
            </a:r>
            <a:endParaRPr i="1" sz="1600">
              <a:solidFill>
                <a:srgbClr val="000000"/>
              </a:solidFill>
            </a:endParaRPr>
          </a:p>
          <a:p>
            <a:pPr indent="0" lvl="0" marL="0" rtl="0" algn="l">
              <a:lnSpc>
                <a:spcPct val="100000"/>
              </a:lnSpc>
              <a:spcBef>
                <a:spcPts val="0"/>
              </a:spcBef>
              <a:spcAft>
                <a:spcPts val="0"/>
              </a:spcAft>
              <a:buNone/>
            </a:pPr>
            <a:r>
              <a:t/>
            </a:r>
            <a:endParaRPr i="1" sz="1600">
              <a:solidFill>
                <a:srgbClr val="000000"/>
              </a:solidFill>
            </a:endParaRPr>
          </a:p>
          <a:p>
            <a:pPr indent="0" lvl="0" marL="0" rtl="0" algn="l">
              <a:lnSpc>
                <a:spcPct val="100000"/>
              </a:lnSpc>
              <a:spcBef>
                <a:spcPts val="0"/>
              </a:spcBef>
              <a:spcAft>
                <a:spcPts val="0"/>
              </a:spcAft>
              <a:buNone/>
            </a:pPr>
            <a:r>
              <a:rPr i="1" lang="en" sz="1600">
                <a:solidFill>
                  <a:srgbClr val="000000"/>
                </a:solidFill>
              </a:rPr>
              <a:t>So, although some results were inconclusive and premature, studies agree that giving probiotics to children while taking a course of antibiotics may decrease the incidence of diarrhea and </a:t>
            </a:r>
            <a:r>
              <a:rPr b="1" i="1" lang="en" sz="1600">
                <a:solidFill>
                  <a:srgbClr val="000000"/>
                </a:solidFill>
              </a:rPr>
              <a:t>even if there is no benefit there is little risk of harm.</a:t>
            </a:r>
            <a:endParaRPr b="1" i="1" sz="1600">
              <a:solidFill>
                <a:srgbClr val="000000"/>
              </a:solidFill>
            </a:endParaRPr>
          </a:p>
          <a:p>
            <a:pPr indent="0" lvl="0" marL="0" rtl="0" algn="l">
              <a:lnSpc>
                <a:spcPct val="100000"/>
              </a:lnSpc>
              <a:spcBef>
                <a:spcPts val="0"/>
              </a:spcBef>
              <a:spcAft>
                <a:spcPts val="0"/>
              </a:spcAft>
              <a:buNone/>
            </a:pPr>
            <a:r>
              <a:t/>
            </a:r>
            <a:endParaRPr i="1" sz="1600">
              <a:solidFill>
                <a:srgbClr val="000000"/>
              </a:solidFill>
            </a:endParaRPr>
          </a:p>
          <a:p>
            <a:pPr indent="0" lvl="0" marL="0" rtl="0" algn="l">
              <a:lnSpc>
                <a:spcPct val="100000"/>
              </a:lnSpc>
              <a:spcBef>
                <a:spcPts val="0"/>
              </a:spcBef>
              <a:spcAft>
                <a:spcPts val="0"/>
              </a:spcAft>
              <a:buNone/>
            </a:pPr>
            <a:r>
              <a:t/>
            </a:r>
            <a:endParaRPr i="1" sz="1600">
              <a:solidFill>
                <a:srgbClr val="000000"/>
              </a:solidFill>
            </a:endParaRPr>
          </a:p>
          <a:p>
            <a:pPr indent="0" lvl="0" marL="0" rtl="0" algn="l">
              <a:lnSpc>
                <a:spcPct val="100000"/>
              </a:lnSpc>
              <a:spcBef>
                <a:spcPts val="0"/>
              </a:spcBef>
              <a:spcAft>
                <a:spcPts val="0"/>
              </a:spcAft>
              <a:buClr>
                <a:srgbClr val="000000"/>
              </a:buClr>
              <a:buSzPts val="1500"/>
              <a:buFont typeface="Arial"/>
              <a:buNone/>
            </a:pPr>
            <a:r>
              <a:t/>
            </a:r>
            <a:endParaRPr i="1" sz="1600">
              <a:solidFill>
                <a:srgbClr val="000000"/>
              </a:solidFill>
            </a:endParaRPr>
          </a:p>
        </p:txBody>
      </p:sp>
      <p:sp>
        <p:nvSpPr>
          <p:cNvPr id="229" name="Google Shape;229;p41"/>
          <p:cNvSpPr txBox="1"/>
          <p:nvPr/>
        </p:nvSpPr>
        <p:spPr>
          <a:xfrm>
            <a:off x="76200" y="76200"/>
            <a:ext cx="393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IP</a:t>
            </a:r>
            <a:endParaRPr>
              <a:latin typeface="Open Sans"/>
              <a:ea typeface="Open Sans"/>
              <a:cs typeface="Open Sans"/>
              <a:sym typeface="Open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42"/>
          <p:cNvSpPr txBox="1"/>
          <p:nvPr>
            <p:ph type="title"/>
          </p:nvPr>
        </p:nvSpPr>
        <p:spPr>
          <a:xfrm>
            <a:off x="311700" y="137200"/>
            <a:ext cx="8520600" cy="707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3600"/>
              <a:buNone/>
            </a:pPr>
            <a:r>
              <a:rPr lang="en"/>
              <a:t>References</a:t>
            </a:r>
            <a:endParaRPr/>
          </a:p>
        </p:txBody>
      </p:sp>
      <p:sp>
        <p:nvSpPr>
          <p:cNvPr id="235" name="Google Shape;235;p42"/>
          <p:cNvSpPr txBox="1"/>
          <p:nvPr>
            <p:ph idx="1" type="body"/>
          </p:nvPr>
        </p:nvSpPr>
        <p:spPr>
          <a:xfrm>
            <a:off x="311700" y="844600"/>
            <a:ext cx="8520600" cy="3892500"/>
          </a:xfrm>
          <a:prstGeom prst="rect">
            <a:avLst/>
          </a:prstGeom>
          <a:noFill/>
          <a:ln>
            <a:noFill/>
          </a:ln>
        </p:spPr>
        <p:txBody>
          <a:bodyPr anchorCtr="0" anchor="t" bIns="91425" lIns="91425" spcFirstLastPara="1" rIns="91425" wrap="square" tIns="91425">
            <a:noAutofit/>
          </a:bodyPr>
          <a:lstStyle/>
          <a:p>
            <a:pPr indent="-304800" lvl="0" marL="457200" rtl="0" algn="l">
              <a:spcBef>
                <a:spcPts val="0"/>
              </a:spcBef>
              <a:spcAft>
                <a:spcPts val="0"/>
              </a:spcAft>
              <a:buClr>
                <a:srgbClr val="212121"/>
              </a:buClr>
              <a:buSzPts val="1200"/>
              <a:buFont typeface="Roboto"/>
              <a:buAutoNum type="arabicParenBoth"/>
            </a:pPr>
            <a:r>
              <a:rPr lang="en" sz="1200">
                <a:solidFill>
                  <a:srgbClr val="212121"/>
                </a:solidFill>
                <a:highlight>
                  <a:schemeClr val="lt1"/>
                </a:highlight>
                <a:latin typeface="Roboto"/>
                <a:ea typeface="Roboto"/>
                <a:cs typeface="Roboto"/>
                <a:sym typeface="Roboto"/>
              </a:rPr>
              <a:t>Johnston BC, Supina AL, Vohra S. Probiotics for pediatric antibiotic-associated diarrhea: a meta-analysis of randomized placebo-controlled trials. CMAJ. 2006 Aug 15;175(4):377-83. doi: 10.1503/cmaj.051603. Erratum in: CMAJ. 2006 Sep 26;175(7):777. PMID: 16908901; PMCID: PMC1534112.</a:t>
            </a:r>
            <a:endParaRPr sz="1200">
              <a:solidFill>
                <a:srgbClr val="212121"/>
              </a:solidFill>
              <a:highlight>
                <a:srgbClr val="FFFFFF"/>
              </a:highlight>
              <a:latin typeface="Roboto"/>
              <a:ea typeface="Roboto"/>
              <a:cs typeface="Roboto"/>
              <a:sym typeface="Roboto"/>
            </a:endParaRPr>
          </a:p>
          <a:p>
            <a:pPr indent="-304800" lvl="0" marL="457200" rtl="0" algn="l">
              <a:spcBef>
                <a:spcPts val="0"/>
              </a:spcBef>
              <a:spcAft>
                <a:spcPts val="0"/>
              </a:spcAft>
              <a:buClr>
                <a:srgbClr val="212121"/>
              </a:buClr>
              <a:buSzPts val="1200"/>
              <a:buFont typeface="Roboto"/>
              <a:buAutoNum type="arabicParenBoth"/>
            </a:pPr>
            <a:r>
              <a:rPr lang="en" sz="1200">
                <a:solidFill>
                  <a:srgbClr val="212121"/>
                </a:solidFill>
                <a:highlight>
                  <a:schemeClr val="lt1"/>
                </a:highlight>
                <a:latin typeface="Roboto"/>
                <a:ea typeface="Roboto"/>
                <a:cs typeface="Roboto"/>
                <a:sym typeface="Roboto"/>
              </a:rPr>
              <a:t>Kołodziej M, Szajewska H. Lactobacillus reuteri DSM 17938 in the prevention of antibiotic-associated diarrhoea in children: a randomized clinical trial. Clin Microbiol Infect. 2019 Jun;25(6):699-704. doi: 10.1016/j.cmi.2018.08.017. Epub 2018 Aug 25. PMID: 30149135.</a:t>
            </a:r>
            <a:endParaRPr sz="1200">
              <a:solidFill>
                <a:srgbClr val="212121"/>
              </a:solidFill>
              <a:highlight>
                <a:srgbClr val="FFFFFF"/>
              </a:highlight>
              <a:latin typeface="Roboto"/>
              <a:ea typeface="Roboto"/>
              <a:cs typeface="Roboto"/>
              <a:sym typeface="Roboto"/>
            </a:endParaRPr>
          </a:p>
          <a:p>
            <a:pPr indent="-304800" lvl="0" marL="457200" rtl="0" algn="l">
              <a:spcBef>
                <a:spcPts val="0"/>
              </a:spcBef>
              <a:spcAft>
                <a:spcPts val="0"/>
              </a:spcAft>
              <a:buClr>
                <a:srgbClr val="212121"/>
              </a:buClr>
              <a:buSzPts val="1200"/>
              <a:buFont typeface="Roboto"/>
              <a:buAutoNum type="arabicParenBoth"/>
            </a:pPr>
            <a:r>
              <a:rPr lang="en" sz="1200">
                <a:solidFill>
                  <a:srgbClr val="212121"/>
                </a:solidFill>
                <a:highlight>
                  <a:srgbClr val="FFFFFF"/>
                </a:highlight>
                <a:latin typeface="Roboto"/>
                <a:ea typeface="Roboto"/>
                <a:cs typeface="Roboto"/>
                <a:sym typeface="Roboto"/>
              </a:rPr>
              <a:t>Fox MJ, Ahuja KD, Robertson IK, Ball MJ, Eri RD. Can probiotic yogurt prevent diarrhoea in children on antibiotics? A double-blind, randomised, placebo-controlled study. BMJ Open. 2015 Jan 14;5(1):e006474. doi: 10.1136/bmjopen-2014-006474. PMID: 25588782; PMCID: PMC4298112.</a:t>
            </a:r>
            <a:endParaRPr sz="1200">
              <a:solidFill>
                <a:srgbClr val="212121"/>
              </a:solidFill>
              <a:highlight>
                <a:srgbClr val="FFFFFF"/>
              </a:highlight>
              <a:latin typeface="Roboto"/>
              <a:ea typeface="Roboto"/>
              <a:cs typeface="Roboto"/>
              <a:sym typeface="Roboto"/>
            </a:endParaRPr>
          </a:p>
          <a:p>
            <a:pPr indent="-304800" lvl="0" marL="457200" rtl="0" algn="l">
              <a:spcBef>
                <a:spcPts val="0"/>
              </a:spcBef>
              <a:spcAft>
                <a:spcPts val="0"/>
              </a:spcAft>
              <a:buClr>
                <a:srgbClr val="212121"/>
              </a:buClr>
              <a:buSzPts val="1200"/>
              <a:buFont typeface="Roboto"/>
              <a:buAutoNum type="arabicParenBoth"/>
            </a:pPr>
            <a:r>
              <a:rPr lang="en" sz="1200">
                <a:solidFill>
                  <a:srgbClr val="212121"/>
                </a:solidFill>
                <a:highlight>
                  <a:schemeClr val="lt1"/>
                </a:highlight>
                <a:latin typeface="Roboto"/>
                <a:ea typeface="Roboto"/>
                <a:cs typeface="Roboto"/>
                <a:sym typeface="Roboto"/>
              </a:rPr>
              <a:t>Rui X, Ma SX. A retrospective study of probiotics for the treatment of children with antibiotic-associated diarrhea. Medicine (Baltimore). 2020 Jun 5;99(23):e20631. doi: 10.1097/MD.0000000000020631. PMID: 32502043; PMCID: PMC7306351.</a:t>
            </a:r>
            <a:endParaRPr sz="1200">
              <a:solidFill>
                <a:srgbClr val="212121"/>
              </a:solidFill>
              <a:highlight>
                <a:srgbClr val="FFFFFF"/>
              </a:highlight>
              <a:latin typeface="Roboto"/>
              <a:ea typeface="Roboto"/>
              <a:cs typeface="Roboto"/>
              <a:sym typeface="Roboto"/>
            </a:endParaRPr>
          </a:p>
          <a:p>
            <a:pPr indent="-304800" lvl="0" marL="457200" rtl="0" algn="l">
              <a:spcBef>
                <a:spcPts val="0"/>
              </a:spcBef>
              <a:spcAft>
                <a:spcPts val="0"/>
              </a:spcAft>
              <a:buClr>
                <a:srgbClr val="212121"/>
              </a:buClr>
              <a:buSzPts val="1200"/>
              <a:buFont typeface="Roboto"/>
              <a:buAutoNum type="arabicParenBoth"/>
            </a:pPr>
            <a:r>
              <a:rPr lang="en" sz="1200">
                <a:solidFill>
                  <a:srgbClr val="212121"/>
                </a:solidFill>
                <a:highlight>
                  <a:schemeClr val="lt1"/>
                </a:highlight>
                <a:latin typeface="Roboto"/>
                <a:ea typeface="Roboto"/>
                <a:cs typeface="Roboto"/>
                <a:sym typeface="Roboto"/>
              </a:rPr>
              <a:t>Goldenberg JZ, Lytvyn L, Steurich J, Parkin P, Mahant S, Johnston BC. Probiotics for the prevention of pediatric antibiotic-associated diarrhea. Cochrane Database Syst Rev. 2015 Dec 22;(12):CD004827. doi: 10.1002/14651858.CD004827.pub4. Update in: Cochrane Database Syst Rev. 2019 Apr 30;4:CD004827. PMID: 26695080.</a:t>
            </a:r>
            <a:endParaRPr sz="1200">
              <a:solidFill>
                <a:srgbClr val="212121"/>
              </a:solidFill>
              <a:highlight>
                <a:srgbClr val="FFFFFF"/>
              </a:highlight>
              <a:latin typeface="Roboto"/>
              <a:ea typeface="Roboto"/>
              <a:cs typeface="Roboto"/>
              <a:sym typeface="Roboto"/>
            </a:endParaRPr>
          </a:p>
          <a:p>
            <a:pPr indent="0" lvl="0" marL="0" rtl="0" algn="l">
              <a:spcBef>
                <a:spcPts val="1600"/>
              </a:spcBef>
              <a:spcAft>
                <a:spcPts val="1600"/>
              </a:spcAft>
              <a:buNone/>
            </a:pPr>
            <a:r>
              <a:t/>
            </a:r>
            <a:endParaRPr sz="1200">
              <a:solidFill>
                <a:srgbClr val="212121"/>
              </a:solidFill>
              <a:highlight>
                <a:srgbClr val="FFFFFF"/>
              </a:highlight>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5"/>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a:t>Clinical Question</a:t>
            </a:r>
            <a:endParaRPr/>
          </a:p>
        </p:txBody>
      </p:sp>
      <p:sp>
        <p:nvSpPr>
          <p:cNvPr id="120" name="Google Shape;120;p25"/>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b="1"/>
          </a:p>
          <a:p>
            <a:pPr indent="0" lvl="0" marL="0" rtl="0" algn="ctr">
              <a:spcBef>
                <a:spcPts val="1600"/>
              </a:spcBef>
              <a:spcAft>
                <a:spcPts val="0"/>
              </a:spcAft>
              <a:buNone/>
            </a:pPr>
            <a:r>
              <a:t/>
            </a:r>
            <a:endParaRPr b="1">
              <a:solidFill>
                <a:srgbClr val="212121"/>
              </a:solidFill>
            </a:endParaRPr>
          </a:p>
          <a:p>
            <a:pPr indent="0" lvl="0" marL="0" rtl="0" algn="ctr">
              <a:spcBef>
                <a:spcPts val="1600"/>
              </a:spcBef>
              <a:spcAft>
                <a:spcPts val="0"/>
              </a:spcAft>
              <a:buNone/>
            </a:pPr>
            <a:r>
              <a:rPr b="1" lang="en">
                <a:solidFill>
                  <a:srgbClr val="212121"/>
                </a:solidFill>
              </a:rPr>
              <a:t>Will taking probiotics with antibiotic administration lessen the chance of diarrhea developing? </a:t>
            </a:r>
            <a:endParaRPr b="1">
              <a:solidFill>
                <a:srgbClr val="212121"/>
              </a:solidFill>
            </a:endParaRPr>
          </a:p>
          <a:p>
            <a:pPr indent="0" lvl="0" marL="0" rtl="0" algn="ctr">
              <a:spcBef>
                <a:spcPts val="1600"/>
              </a:spcBef>
              <a:spcAft>
                <a:spcPts val="0"/>
              </a:spcAft>
              <a:buClr>
                <a:schemeClr val="dk1"/>
              </a:buClr>
              <a:buSzPts val="1100"/>
              <a:buFont typeface="Arial"/>
              <a:buNone/>
            </a:pPr>
            <a:r>
              <a:t/>
            </a:r>
            <a:endParaRPr b="1"/>
          </a:p>
          <a:p>
            <a:pPr indent="0" lvl="0" marL="0" rtl="0" algn="ctr">
              <a:spcBef>
                <a:spcPts val="1600"/>
              </a:spcBef>
              <a:spcAft>
                <a:spcPts val="1600"/>
              </a:spcAft>
              <a:buSzPts val="1800"/>
              <a:buNone/>
            </a:pPr>
            <a:r>
              <a:t/>
            </a:r>
            <a:endParaRPr b="1"/>
          </a:p>
        </p:txBody>
      </p:sp>
      <p:sp>
        <p:nvSpPr>
          <p:cNvPr id="121" name="Google Shape;121;p25"/>
          <p:cNvSpPr txBox="1"/>
          <p:nvPr/>
        </p:nvSpPr>
        <p:spPr>
          <a:xfrm>
            <a:off x="101600" y="101600"/>
            <a:ext cx="558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ET</a:t>
            </a:r>
            <a:endParaRPr>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6"/>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3600"/>
              <a:buNone/>
            </a:pPr>
            <a:r>
              <a:rPr lang="en"/>
              <a:t>PICO Search Terms </a:t>
            </a:r>
            <a:endParaRPr/>
          </a:p>
        </p:txBody>
      </p:sp>
      <p:graphicFrame>
        <p:nvGraphicFramePr>
          <p:cNvPr id="127" name="Google Shape;127;p26"/>
          <p:cNvGraphicFramePr/>
          <p:nvPr/>
        </p:nvGraphicFramePr>
        <p:xfrm>
          <a:off x="152400" y="1733550"/>
          <a:ext cx="3000000" cy="3000000"/>
        </p:xfrm>
        <a:graphic>
          <a:graphicData uri="http://schemas.openxmlformats.org/drawingml/2006/table">
            <a:tbl>
              <a:tblPr>
                <a:noFill/>
                <a:tableStyleId>{88E6639D-FAD7-47B1-B83C-37DE48A0E454}</a:tableStyleId>
              </a:tblPr>
              <a:tblGrid>
                <a:gridCol w="2476500"/>
                <a:gridCol w="1943100"/>
                <a:gridCol w="2209800"/>
                <a:gridCol w="2209800"/>
              </a:tblGrid>
              <a:tr h="9525">
                <a:tc>
                  <a:txBody>
                    <a:bodyPr/>
                    <a:lstStyle/>
                    <a:p>
                      <a:pPr indent="0" lvl="0" marL="0" rtl="0" algn="l">
                        <a:lnSpc>
                          <a:spcPct val="115000"/>
                        </a:lnSpc>
                        <a:spcBef>
                          <a:spcPts val="0"/>
                        </a:spcBef>
                        <a:spcAft>
                          <a:spcPts val="0"/>
                        </a:spcAft>
                        <a:buNone/>
                      </a:pPr>
                      <a:r>
                        <a:rPr b="1" lang="en" sz="1500">
                          <a:latin typeface="Open Sans"/>
                          <a:ea typeface="Open Sans"/>
                          <a:cs typeface="Open Sans"/>
                          <a:sym typeface="Open Sans"/>
                        </a:rPr>
                        <a:t>P</a:t>
                      </a:r>
                      <a:endParaRPr b="1"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500">
                          <a:latin typeface="Open Sans"/>
                          <a:ea typeface="Open Sans"/>
                          <a:cs typeface="Open Sans"/>
                          <a:sym typeface="Open Sans"/>
                        </a:rPr>
                        <a:t>I</a:t>
                      </a:r>
                      <a:endParaRPr b="1"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500">
                          <a:latin typeface="Open Sans"/>
                          <a:ea typeface="Open Sans"/>
                          <a:cs typeface="Open Sans"/>
                          <a:sym typeface="Open Sans"/>
                        </a:rPr>
                        <a:t>C</a:t>
                      </a:r>
                      <a:endParaRPr b="1"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b="1" lang="en" sz="1500">
                          <a:latin typeface="Open Sans"/>
                          <a:ea typeface="Open Sans"/>
                          <a:cs typeface="Open Sans"/>
                          <a:sym typeface="Open Sans"/>
                        </a:rPr>
                        <a:t>O</a:t>
                      </a:r>
                      <a:endParaRPr b="1" sz="1500">
                        <a:solidFill>
                          <a:srgbClr val="C00000"/>
                        </a:solidFill>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38100">
                <a:tc>
                  <a:txBody>
                    <a:bodyPr/>
                    <a:lstStyle/>
                    <a:p>
                      <a:pPr indent="0" lvl="0" marL="0" rtl="0" algn="l">
                        <a:lnSpc>
                          <a:spcPct val="115000"/>
                        </a:lnSpc>
                        <a:spcBef>
                          <a:spcPts val="0"/>
                        </a:spcBef>
                        <a:spcAft>
                          <a:spcPts val="0"/>
                        </a:spcAft>
                        <a:buNone/>
                      </a:pPr>
                      <a:r>
                        <a:rPr lang="en" sz="1500">
                          <a:latin typeface="Open Sans"/>
                          <a:ea typeface="Open Sans"/>
                          <a:cs typeface="Open Sans"/>
                          <a:sym typeface="Open Sans"/>
                        </a:rPr>
                        <a:t>Pediatrics on antibiotics</a:t>
                      </a:r>
                      <a:endParaRPr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500">
                          <a:latin typeface="Open Sans"/>
                          <a:ea typeface="Open Sans"/>
                          <a:cs typeface="Open Sans"/>
                          <a:sym typeface="Open Sans"/>
                        </a:rPr>
                        <a:t>Probiotics</a:t>
                      </a:r>
                      <a:endParaRPr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500">
                          <a:latin typeface="Open Sans"/>
                          <a:ea typeface="Open Sans"/>
                          <a:cs typeface="Open Sans"/>
                          <a:sym typeface="Open Sans"/>
                        </a:rPr>
                        <a:t>No probiotics</a:t>
                      </a:r>
                      <a:endParaRPr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500">
                          <a:latin typeface="Open Sans"/>
                          <a:ea typeface="Open Sans"/>
                          <a:cs typeface="Open Sans"/>
                          <a:sym typeface="Open Sans"/>
                        </a:rPr>
                        <a:t>D</a:t>
                      </a:r>
                      <a:r>
                        <a:rPr lang="en" sz="1500">
                          <a:latin typeface="Open Sans"/>
                          <a:ea typeface="Open Sans"/>
                          <a:cs typeface="Open Sans"/>
                          <a:sym typeface="Open Sans"/>
                        </a:rPr>
                        <a:t>iarrhea</a:t>
                      </a:r>
                      <a:endParaRPr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12700">
                <a:tc>
                  <a:txBody>
                    <a:bodyPr/>
                    <a:lstStyle/>
                    <a:p>
                      <a:pPr indent="0" lvl="0" marL="0" rtl="0" algn="l">
                        <a:lnSpc>
                          <a:spcPct val="115000"/>
                        </a:lnSpc>
                        <a:spcBef>
                          <a:spcPts val="0"/>
                        </a:spcBef>
                        <a:spcAft>
                          <a:spcPts val="0"/>
                        </a:spcAft>
                        <a:buNone/>
                      </a:pPr>
                      <a:r>
                        <a:rPr lang="en" sz="1500">
                          <a:latin typeface="Open Sans"/>
                          <a:ea typeface="Open Sans"/>
                          <a:cs typeface="Open Sans"/>
                          <a:sym typeface="Open Sans"/>
                        </a:rPr>
                        <a:t>Children taking antibiotics</a:t>
                      </a:r>
                      <a:endParaRPr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500">
                          <a:latin typeface="Open Sans"/>
                          <a:ea typeface="Open Sans"/>
                          <a:cs typeface="Open Sans"/>
                          <a:sym typeface="Open Sans"/>
                        </a:rPr>
                        <a:t>Lactobacillus</a:t>
                      </a:r>
                      <a:endParaRPr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500">
                          <a:latin typeface="Open Sans"/>
                          <a:ea typeface="Open Sans"/>
                          <a:cs typeface="Open Sans"/>
                          <a:sym typeface="Open Sans"/>
                        </a:rPr>
                        <a:t>No probiotic*</a:t>
                      </a:r>
                      <a:endParaRPr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500">
                          <a:latin typeface="Open Sans"/>
                          <a:ea typeface="Open Sans"/>
                          <a:cs typeface="Open Sans"/>
                          <a:sym typeface="Open Sans"/>
                        </a:rPr>
                        <a:t>No diarrhea</a:t>
                      </a:r>
                      <a:endParaRPr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123825">
                <a:tc>
                  <a:txBody>
                    <a:bodyPr/>
                    <a:lstStyle/>
                    <a:p>
                      <a:pPr indent="0" lvl="0" marL="0" rtl="0" algn="l">
                        <a:lnSpc>
                          <a:spcPct val="115000"/>
                        </a:lnSpc>
                        <a:spcBef>
                          <a:spcPts val="0"/>
                        </a:spcBef>
                        <a:spcAft>
                          <a:spcPts val="0"/>
                        </a:spcAft>
                        <a:buNone/>
                      </a:pPr>
                      <a:r>
                        <a:rPr lang="en" sz="1500">
                          <a:latin typeface="Open Sans"/>
                          <a:ea typeface="Open Sans"/>
                          <a:cs typeface="Open Sans"/>
                          <a:sym typeface="Open Sans"/>
                        </a:rPr>
                        <a:t>Adolescents on antibiotics</a:t>
                      </a:r>
                      <a:endParaRPr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500">
                          <a:latin typeface="Open Sans"/>
                          <a:ea typeface="Open Sans"/>
                          <a:cs typeface="Open Sans"/>
                          <a:sym typeface="Open Sans"/>
                        </a:rPr>
                        <a:t>Probiotic*</a:t>
                      </a:r>
                      <a:endParaRPr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500">
                          <a:latin typeface="Open Sans"/>
                          <a:ea typeface="Open Sans"/>
                          <a:cs typeface="Open Sans"/>
                          <a:sym typeface="Open Sans"/>
                        </a:rPr>
                        <a:t>No prevention </a:t>
                      </a:r>
                      <a:endParaRPr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500">
                          <a:latin typeface="Open Sans"/>
                          <a:ea typeface="Open Sans"/>
                          <a:cs typeface="Open Sans"/>
                          <a:sym typeface="Open Sans"/>
                        </a:rPr>
                        <a:t> Adverse effects</a:t>
                      </a:r>
                      <a:endParaRPr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123825">
                <a:tc>
                  <a:txBody>
                    <a:bodyPr/>
                    <a:lstStyle/>
                    <a:p>
                      <a:pPr indent="0" lvl="0" marL="0" rtl="0" algn="l">
                        <a:lnSpc>
                          <a:spcPct val="115000"/>
                        </a:lnSpc>
                        <a:spcBef>
                          <a:spcPts val="0"/>
                        </a:spcBef>
                        <a:spcAft>
                          <a:spcPts val="0"/>
                        </a:spcAft>
                        <a:buNone/>
                      </a:pPr>
                      <a:r>
                        <a:t/>
                      </a:r>
                      <a:endParaRPr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500">
                          <a:latin typeface="Open Sans"/>
                          <a:ea typeface="Open Sans"/>
                          <a:cs typeface="Open Sans"/>
                          <a:sym typeface="Open Sans"/>
                        </a:rPr>
                        <a:t>Yogurt </a:t>
                      </a:r>
                      <a:endParaRPr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500">
                        <a:latin typeface="Open Sans"/>
                        <a:ea typeface="Open Sans"/>
                        <a:cs typeface="Open Sans"/>
                        <a:sym typeface="Open Sans"/>
                      </a:endParaRPr>
                    </a:p>
                  </a:txBody>
                  <a:tcPr marT="12700" marB="63500" marR="88900" marL="88900">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bl>
          </a:graphicData>
        </a:graphic>
      </p:graphicFrame>
      <p:sp>
        <p:nvSpPr>
          <p:cNvPr id="128" name="Google Shape;128;p26"/>
          <p:cNvSpPr txBox="1"/>
          <p:nvPr/>
        </p:nvSpPr>
        <p:spPr>
          <a:xfrm>
            <a:off x="101600" y="101600"/>
            <a:ext cx="558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FS</a:t>
            </a:r>
            <a:endParaRPr>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7"/>
          <p:cNvSpPr txBox="1"/>
          <p:nvPr>
            <p:ph type="title"/>
          </p:nvPr>
        </p:nvSpPr>
        <p:spPr>
          <a:xfrm>
            <a:off x="311700" y="104125"/>
            <a:ext cx="8520600" cy="707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3600"/>
              <a:buNone/>
            </a:pPr>
            <a:r>
              <a:rPr lang="en"/>
              <a:t>Search Strategy Summary </a:t>
            </a:r>
            <a:endParaRPr/>
          </a:p>
        </p:txBody>
      </p:sp>
      <p:sp>
        <p:nvSpPr>
          <p:cNvPr id="134" name="Google Shape;134;p27"/>
          <p:cNvSpPr txBox="1"/>
          <p:nvPr/>
        </p:nvSpPr>
        <p:spPr>
          <a:xfrm>
            <a:off x="180875" y="935875"/>
            <a:ext cx="9077400" cy="4092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700" u="sng"/>
              <a:t>Terms Used: </a:t>
            </a:r>
            <a:r>
              <a:rPr lang="en" sz="1700"/>
              <a:t>Probiotics, Antibiotics Associated Diarrhea, Children </a:t>
            </a:r>
            <a:endParaRPr sz="1700"/>
          </a:p>
          <a:p>
            <a:pPr indent="0" lvl="0" marL="0" rtl="0" algn="l">
              <a:lnSpc>
                <a:spcPct val="115000"/>
              </a:lnSpc>
              <a:spcBef>
                <a:spcPts val="0"/>
              </a:spcBef>
              <a:spcAft>
                <a:spcPts val="0"/>
              </a:spcAft>
              <a:buNone/>
            </a:pPr>
            <a:r>
              <a:rPr lang="en" sz="1700" u="sng"/>
              <a:t>Databases Searched: </a:t>
            </a:r>
            <a:endParaRPr sz="1700" u="sng"/>
          </a:p>
          <a:p>
            <a:pPr indent="-336550" lvl="0" marL="457200" rtl="0" algn="l">
              <a:lnSpc>
                <a:spcPct val="115000"/>
              </a:lnSpc>
              <a:spcBef>
                <a:spcPts val="0"/>
              </a:spcBef>
              <a:spcAft>
                <a:spcPts val="0"/>
              </a:spcAft>
              <a:buSzPts val="1700"/>
              <a:buChar char="●"/>
            </a:pPr>
            <a:r>
              <a:rPr lang="en" sz="1700"/>
              <a:t>Cochrane → Search criteria gave 46  results which were not specifically applicable to our clinical question. </a:t>
            </a:r>
            <a:endParaRPr sz="1700"/>
          </a:p>
          <a:p>
            <a:pPr indent="-336550" lvl="0" marL="457200" rtl="0" algn="l">
              <a:lnSpc>
                <a:spcPct val="115000"/>
              </a:lnSpc>
              <a:spcBef>
                <a:spcPts val="0"/>
              </a:spcBef>
              <a:spcAft>
                <a:spcPts val="0"/>
              </a:spcAft>
              <a:buSzPts val="1700"/>
              <a:buChar char="●"/>
            </a:pPr>
            <a:r>
              <a:rPr lang="en" sz="1700"/>
              <a:t>PubMed → Search criteria gave 123 results, which were narrowed down to 112 after filters. We skimmed through first 25 - 30 “Best Match” abstracts to find ones we liked.  </a:t>
            </a:r>
            <a:endParaRPr sz="1700"/>
          </a:p>
          <a:p>
            <a:pPr indent="-336550" lvl="0" marL="457200" rtl="0" algn="l">
              <a:lnSpc>
                <a:spcPct val="115000"/>
              </a:lnSpc>
              <a:spcBef>
                <a:spcPts val="0"/>
              </a:spcBef>
              <a:spcAft>
                <a:spcPts val="0"/>
              </a:spcAft>
              <a:buSzPts val="1700"/>
              <a:buChar char="●"/>
            </a:pPr>
            <a:r>
              <a:rPr lang="en" sz="1700"/>
              <a:t>Up to Date → 12 results showed up, but none were relevant to search questions.</a:t>
            </a:r>
            <a:endParaRPr sz="1700"/>
          </a:p>
          <a:p>
            <a:pPr indent="0" lvl="0" marL="0" rtl="0" algn="l">
              <a:lnSpc>
                <a:spcPct val="115000"/>
              </a:lnSpc>
              <a:spcBef>
                <a:spcPts val="0"/>
              </a:spcBef>
              <a:spcAft>
                <a:spcPts val="0"/>
              </a:spcAft>
              <a:buNone/>
            </a:pPr>
            <a:r>
              <a:t/>
            </a:r>
            <a:endParaRPr sz="900" u="sng"/>
          </a:p>
          <a:p>
            <a:pPr indent="0" lvl="0" marL="0" rtl="0" algn="l">
              <a:lnSpc>
                <a:spcPct val="115000"/>
              </a:lnSpc>
              <a:spcBef>
                <a:spcPts val="0"/>
              </a:spcBef>
              <a:spcAft>
                <a:spcPts val="0"/>
              </a:spcAft>
              <a:buNone/>
            </a:pPr>
            <a:r>
              <a:rPr lang="en" sz="1700" u="sng"/>
              <a:t>Articles Used: </a:t>
            </a:r>
            <a:r>
              <a:rPr lang="en" sz="1700"/>
              <a:t>Based on most recent research, sample size, type of study, we chose 5 PubMed articles</a:t>
            </a:r>
            <a:endParaRPr sz="1700"/>
          </a:p>
          <a:p>
            <a:pPr indent="0" lvl="0" marL="0" rtl="0" algn="l">
              <a:lnSpc>
                <a:spcPct val="115000"/>
              </a:lnSpc>
              <a:spcBef>
                <a:spcPts val="0"/>
              </a:spcBef>
              <a:spcAft>
                <a:spcPts val="0"/>
              </a:spcAft>
              <a:buNone/>
            </a:pPr>
            <a:r>
              <a:t/>
            </a:r>
            <a:endParaRPr sz="1000"/>
          </a:p>
          <a:p>
            <a:pPr indent="0" lvl="0" marL="0" rtl="0" algn="l">
              <a:lnSpc>
                <a:spcPct val="115000"/>
              </a:lnSpc>
              <a:spcBef>
                <a:spcPts val="0"/>
              </a:spcBef>
              <a:spcAft>
                <a:spcPts val="0"/>
              </a:spcAft>
              <a:buNone/>
            </a:pPr>
            <a:r>
              <a:rPr lang="en" sz="1700"/>
              <a:t>We searched: “Child* AND Antibiotic* AND Diarrhea AND Probiotic*” and obtained 293 results. After applying filters: “publication within 10 years,” “children ages” results were narrowed down to 94 results. </a:t>
            </a:r>
            <a:endParaRPr sz="1700"/>
          </a:p>
        </p:txBody>
      </p:sp>
      <p:sp>
        <p:nvSpPr>
          <p:cNvPr id="135" name="Google Shape;135;p27"/>
          <p:cNvSpPr txBox="1"/>
          <p:nvPr/>
        </p:nvSpPr>
        <p:spPr>
          <a:xfrm>
            <a:off x="139700" y="101600"/>
            <a:ext cx="355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JS</a:t>
            </a:r>
            <a:endParaRPr>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8"/>
          <p:cNvSpPr txBox="1"/>
          <p:nvPr>
            <p:ph type="title"/>
          </p:nvPr>
        </p:nvSpPr>
        <p:spPr>
          <a:xfrm>
            <a:off x="311700" y="274025"/>
            <a:ext cx="8520600" cy="707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3600"/>
              <a:buNone/>
            </a:pPr>
            <a:r>
              <a:rPr lang="en"/>
              <a:t>Appraised Articles </a:t>
            </a:r>
            <a:endParaRPr/>
          </a:p>
        </p:txBody>
      </p:sp>
      <p:sp>
        <p:nvSpPr>
          <p:cNvPr id="141" name="Google Shape;141;p28"/>
          <p:cNvSpPr txBox="1"/>
          <p:nvPr>
            <p:ph idx="1" type="body"/>
          </p:nvPr>
        </p:nvSpPr>
        <p:spPr>
          <a:xfrm>
            <a:off x="311700" y="1054100"/>
            <a:ext cx="8520600" cy="403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600">
              <a:solidFill>
                <a:srgbClr val="212121"/>
              </a:solidFill>
            </a:endParaRPr>
          </a:p>
          <a:p>
            <a:pPr indent="-330200" lvl="0" marL="457200" rtl="0" algn="l">
              <a:lnSpc>
                <a:spcPct val="115000"/>
              </a:lnSpc>
              <a:spcBef>
                <a:spcPts val="0"/>
              </a:spcBef>
              <a:spcAft>
                <a:spcPts val="0"/>
              </a:spcAft>
              <a:buClr>
                <a:srgbClr val="212121"/>
              </a:buClr>
              <a:buSzPts val="1600"/>
              <a:buAutoNum type="arabicPeriod"/>
            </a:pPr>
            <a:r>
              <a:rPr lang="en" sz="1600">
                <a:solidFill>
                  <a:srgbClr val="212121"/>
                </a:solidFill>
              </a:rPr>
              <a:t>Probiotics for pediatric antibiotic-associated diarrhea: a meta-analysis of randomized placebo-controlled trials. </a:t>
            </a:r>
            <a:r>
              <a:rPr lang="en" sz="1600" u="sng">
                <a:solidFill>
                  <a:srgbClr val="212121"/>
                </a:solidFill>
              </a:rPr>
              <a:t>CMAJ. </a:t>
            </a:r>
            <a:r>
              <a:rPr lang="en" sz="1600">
                <a:solidFill>
                  <a:srgbClr val="212121"/>
                </a:solidFill>
              </a:rPr>
              <a:t>[Johnston et al., 2006]</a:t>
            </a:r>
            <a:endParaRPr sz="1600">
              <a:solidFill>
                <a:srgbClr val="212121"/>
              </a:solidFill>
            </a:endParaRPr>
          </a:p>
          <a:p>
            <a:pPr indent="-330200" lvl="0" marL="457200" rtl="0" algn="l">
              <a:spcBef>
                <a:spcPts val="0"/>
              </a:spcBef>
              <a:spcAft>
                <a:spcPts val="0"/>
              </a:spcAft>
              <a:buClr>
                <a:srgbClr val="212121"/>
              </a:buClr>
              <a:buSzPts val="1600"/>
              <a:buAutoNum type="arabicPeriod"/>
            </a:pPr>
            <a:r>
              <a:rPr lang="en" sz="1600">
                <a:solidFill>
                  <a:srgbClr val="212121"/>
                </a:solidFill>
              </a:rPr>
              <a:t>H. Lactobacillus reuteri DSM 17938 in the prevention of antibiotic-associated diarrhoea in children: a randomized clinical trial. </a:t>
            </a:r>
            <a:r>
              <a:rPr lang="en" sz="1600" u="sng">
                <a:solidFill>
                  <a:srgbClr val="212121"/>
                </a:solidFill>
              </a:rPr>
              <a:t>Clin Microbiol Infect.</a:t>
            </a:r>
            <a:r>
              <a:rPr lang="en" sz="1600">
                <a:solidFill>
                  <a:srgbClr val="212121"/>
                </a:solidFill>
              </a:rPr>
              <a:t>  [M. Kolodziej et al., 2017] </a:t>
            </a:r>
            <a:endParaRPr sz="1600">
              <a:solidFill>
                <a:srgbClr val="212121"/>
              </a:solidFill>
            </a:endParaRPr>
          </a:p>
          <a:p>
            <a:pPr indent="-330200" lvl="0" marL="457200" rtl="0" algn="l">
              <a:spcBef>
                <a:spcPts val="0"/>
              </a:spcBef>
              <a:spcAft>
                <a:spcPts val="0"/>
              </a:spcAft>
              <a:buClr>
                <a:srgbClr val="212121"/>
              </a:buClr>
              <a:buSzPts val="1600"/>
              <a:buAutoNum type="arabicPeriod"/>
            </a:pPr>
            <a:r>
              <a:rPr lang="en" sz="1600">
                <a:solidFill>
                  <a:srgbClr val="212121"/>
                </a:solidFill>
              </a:rPr>
              <a:t>Can probiotic yogurt prevent diarrhoea in children on antibiotics? A double-blind, randomised, placebo-controlled study. </a:t>
            </a:r>
            <a:r>
              <a:rPr lang="en" sz="1600" u="sng">
                <a:solidFill>
                  <a:srgbClr val="212121"/>
                </a:solidFill>
              </a:rPr>
              <a:t>BMJ Open.</a:t>
            </a:r>
            <a:r>
              <a:rPr lang="en" sz="1600">
                <a:solidFill>
                  <a:srgbClr val="212121"/>
                </a:solidFill>
              </a:rPr>
              <a:t> [Fox et al., 2015] </a:t>
            </a:r>
            <a:endParaRPr sz="1600">
              <a:solidFill>
                <a:srgbClr val="212121"/>
              </a:solidFill>
            </a:endParaRPr>
          </a:p>
          <a:p>
            <a:pPr indent="-330200" lvl="0" marL="457200" rtl="0" algn="l">
              <a:spcBef>
                <a:spcPts val="0"/>
              </a:spcBef>
              <a:spcAft>
                <a:spcPts val="0"/>
              </a:spcAft>
              <a:buClr>
                <a:srgbClr val="212121"/>
              </a:buClr>
              <a:buSzPts val="1600"/>
              <a:buAutoNum type="arabicPeriod"/>
            </a:pPr>
            <a:r>
              <a:rPr lang="en" sz="1600">
                <a:solidFill>
                  <a:srgbClr val="212121"/>
                </a:solidFill>
              </a:rPr>
              <a:t>A retrospective study of probiotics for the treatment of children with antibiotic-associated diarrhea. </a:t>
            </a:r>
            <a:r>
              <a:rPr lang="en" sz="1600" u="sng">
                <a:solidFill>
                  <a:srgbClr val="212121"/>
                </a:solidFill>
              </a:rPr>
              <a:t>Medicine (Baltimore)</a:t>
            </a:r>
            <a:r>
              <a:rPr lang="en" sz="1600">
                <a:solidFill>
                  <a:srgbClr val="212121"/>
                </a:solidFill>
              </a:rPr>
              <a:t>. [Rui X et al., 2020]</a:t>
            </a:r>
            <a:endParaRPr sz="1600">
              <a:solidFill>
                <a:srgbClr val="212121"/>
              </a:solidFill>
            </a:endParaRPr>
          </a:p>
          <a:p>
            <a:pPr indent="-330200" lvl="0" marL="457200" rtl="0" algn="l">
              <a:lnSpc>
                <a:spcPct val="115000"/>
              </a:lnSpc>
              <a:spcBef>
                <a:spcPts val="0"/>
              </a:spcBef>
              <a:spcAft>
                <a:spcPts val="0"/>
              </a:spcAft>
              <a:buClr>
                <a:srgbClr val="212121"/>
              </a:buClr>
              <a:buSzPts val="1600"/>
              <a:buAutoNum type="arabicPeriod"/>
            </a:pPr>
            <a:r>
              <a:rPr lang="en" sz="1600">
                <a:solidFill>
                  <a:srgbClr val="212121"/>
                </a:solidFill>
              </a:rPr>
              <a:t>Probiotics for the prevention of pediatric antibiotic‐associated diarrhea -</a:t>
            </a:r>
            <a:r>
              <a:rPr lang="en" sz="1600">
                <a:solidFill>
                  <a:srgbClr val="212121"/>
                </a:solidFill>
                <a:uFill>
                  <a:noFill/>
                </a:uFill>
                <a:hlinkClick r:id="rId3">
                  <a:extLst>
                    <a:ext uri="{A12FA001-AC4F-418D-AE19-62706E023703}">
                      <ahyp:hlinkClr val="tx"/>
                    </a:ext>
                  </a:extLst>
                </a:hlinkClick>
              </a:rPr>
              <a:t> </a:t>
            </a:r>
            <a:r>
              <a:rPr lang="en" sz="1600" u="sng">
                <a:solidFill>
                  <a:srgbClr val="212121"/>
                </a:solidFill>
                <a:hlinkClick r:id="rId4">
                  <a:extLst>
                    <a:ext uri="{A12FA001-AC4F-418D-AE19-62706E023703}">
                      <ahyp:hlinkClr val="tx"/>
                    </a:ext>
                  </a:extLst>
                </a:hlinkClick>
              </a:rPr>
              <a:t>Cochrane Database of Systematic Reviews</a:t>
            </a:r>
            <a:r>
              <a:rPr lang="en" sz="1600">
                <a:solidFill>
                  <a:srgbClr val="212121"/>
                </a:solidFill>
              </a:rPr>
              <a:t>  [Goldenberg et al.,  2015]</a:t>
            </a:r>
            <a:endParaRPr sz="1600">
              <a:solidFill>
                <a:srgbClr val="212121"/>
              </a:solidFill>
            </a:endParaRPr>
          </a:p>
          <a:p>
            <a:pPr indent="0" lvl="0" marL="0" rtl="0" algn="l">
              <a:lnSpc>
                <a:spcPct val="115000"/>
              </a:lnSpc>
              <a:spcBef>
                <a:spcPts val="0"/>
              </a:spcBef>
              <a:spcAft>
                <a:spcPts val="0"/>
              </a:spcAft>
              <a:buNone/>
            </a:pPr>
            <a:r>
              <a:t/>
            </a:r>
            <a:endParaRPr sz="1600">
              <a:solidFill>
                <a:srgbClr val="212121"/>
              </a:solidFill>
            </a:endParaRPr>
          </a:p>
          <a:p>
            <a:pPr indent="-158750" lvl="0" marL="228600" rtl="0" algn="l">
              <a:lnSpc>
                <a:spcPct val="115000"/>
              </a:lnSpc>
              <a:spcBef>
                <a:spcPts val="0"/>
              </a:spcBef>
              <a:spcAft>
                <a:spcPts val="0"/>
              </a:spcAft>
              <a:buSzPts val="1100"/>
              <a:buFont typeface="Arial"/>
              <a:buNone/>
            </a:pPr>
            <a:r>
              <a:t/>
            </a:r>
            <a:endParaRPr b="1" sz="1600">
              <a:solidFill>
                <a:srgbClr val="21212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9"/>
          <p:cNvSpPr txBox="1"/>
          <p:nvPr>
            <p:ph type="title"/>
          </p:nvPr>
        </p:nvSpPr>
        <p:spPr>
          <a:xfrm>
            <a:off x="311700" y="191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100"/>
              <a:t>Probiotics for pediatric antibiotic-associated diarrhea: a meta-analysis of randomized placebo-controlled trials</a:t>
            </a:r>
            <a:endParaRPr sz="3100"/>
          </a:p>
        </p:txBody>
      </p:sp>
      <p:sp>
        <p:nvSpPr>
          <p:cNvPr id="147" name="Google Shape;147;p29"/>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Meta-Analysis of 6 RCTs </a:t>
            </a:r>
            <a:r>
              <a:rPr lang="en" sz="1400"/>
              <a:t>that compared the use of probiotics to placebo in pediatric subjects (&lt;19 years) receiving antibiotics, measuring the incidence of diarrhea secondary to antibiotic use.</a:t>
            </a:r>
            <a:endParaRPr sz="1400"/>
          </a:p>
          <a:p>
            <a:pPr indent="0" lvl="0" marL="0" rtl="0" algn="l">
              <a:lnSpc>
                <a:spcPct val="100000"/>
              </a:lnSpc>
              <a:spcBef>
                <a:spcPts val="0"/>
              </a:spcBef>
              <a:spcAft>
                <a:spcPts val="0"/>
              </a:spcAft>
              <a:buNone/>
            </a:pPr>
            <a:r>
              <a:t/>
            </a:r>
            <a:endParaRPr sz="1400"/>
          </a:p>
          <a:p>
            <a:pPr indent="-317500" lvl="0" marL="457200" rtl="0" algn="l">
              <a:lnSpc>
                <a:spcPct val="100000"/>
              </a:lnSpc>
              <a:spcBef>
                <a:spcPts val="0"/>
              </a:spcBef>
              <a:spcAft>
                <a:spcPts val="0"/>
              </a:spcAft>
              <a:buSzPts val="1400"/>
              <a:buChar char="●"/>
            </a:pPr>
            <a:r>
              <a:rPr lang="en" sz="1400">
                <a:highlight>
                  <a:schemeClr val="lt1"/>
                </a:highlight>
              </a:rPr>
              <a:t>707 participants met the inclusion criteria (pooled from the 6 studies).</a:t>
            </a:r>
            <a:endParaRPr sz="1400">
              <a:highlight>
                <a:schemeClr val="lt1"/>
              </a:highlight>
            </a:endParaRPr>
          </a:p>
          <a:p>
            <a:pPr indent="-317500" lvl="0" marL="457200" rtl="0" algn="l">
              <a:lnSpc>
                <a:spcPct val="100000"/>
              </a:lnSpc>
              <a:spcBef>
                <a:spcPts val="0"/>
              </a:spcBef>
              <a:spcAft>
                <a:spcPts val="0"/>
              </a:spcAft>
              <a:buSzPts val="1400"/>
              <a:buChar char="●"/>
            </a:pPr>
            <a:r>
              <a:rPr b="1" lang="en" sz="1400">
                <a:highlight>
                  <a:schemeClr val="lt1"/>
                </a:highlight>
              </a:rPr>
              <a:t>Various Probiotics:</a:t>
            </a:r>
            <a:r>
              <a:rPr lang="en" sz="1400">
                <a:highlight>
                  <a:schemeClr val="lt1"/>
                </a:highlight>
              </a:rPr>
              <a:t> trials included treatment with either: </a:t>
            </a:r>
            <a:r>
              <a:rPr i="1" lang="en" sz="1400">
                <a:highlight>
                  <a:schemeClr val="lt1"/>
                </a:highlight>
              </a:rPr>
              <a:t>Lactobacillus GG, L. acidophilus, L. bulgaricus  Saccaromyces boulardii, L sporogens,</a:t>
            </a:r>
            <a:r>
              <a:rPr lang="en" sz="1400">
                <a:highlight>
                  <a:schemeClr val="lt1"/>
                </a:highlight>
              </a:rPr>
              <a:t> alone or in combination. </a:t>
            </a:r>
            <a:endParaRPr sz="1400">
              <a:highlight>
                <a:schemeClr val="lt1"/>
              </a:highlight>
            </a:endParaRPr>
          </a:p>
          <a:p>
            <a:pPr indent="-317500" lvl="0" marL="457200" rtl="0" algn="l">
              <a:lnSpc>
                <a:spcPct val="100000"/>
              </a:lnSpc>
              <a:spcBef>
                <a:spcPts val="0"/>
              </a:spcBef>
              <a:spcAft>
                <a:spcPts val="0"/>
              </a:spcAft>
              <a:buSzPts val="1400"/>
              <a:buChar char="●"/>
            </a:pPr>
            <a:r>
              <a:rPr lang="en" sz="1400">
                <a:highlight>
                  <a:srgbClr val="FFFFFF"/>
                </a:highlight>
              </a:rPr>
              <a:t>Participants were administered probiotics at the onset of antibiotic treatment; daily probiotic treatment was continued until the completion of the antibiotic course (7–14 days)</a:t>
            </a:r>
            <a:endParaRPr sz="1400">
              <a:highlight>
                <a:schemeClr val="lt1"/>
              </a:highlight>
            </a:endParaRPr>
          </a:p>
          <a:p>
            <a:pPr indent="0" lvl="0" marL="0" rtl="0" algn="l">
              <a:lnSpc>
                <a:spcPct val="100000"/>
              </a:lnSpc>
              <a:spcBef>
                <a:spcPts val="0"/>
              </a:spcBef>
              <a:spcAft>
                <a:spcPts val="0"/>
              </a:spcAft>
              <a:buNone/>
            </a:pPr>
            <a:r>
              <a:t/>
            </a:r>
            <a:endParaRPr sz="1400"/>
          </a:p>
          <a:p>
            <a:pPr indent="0" lvl="0" marL="0" rtl="0" algn="l">
              <a:lnSpc>
                <a:spcPct val="100000"/>
              </a:lnSpc>
              <a:spcBef>
                <a:spcPts val="0"/>
              </a:spcBef>
              <a:spcAft>
                <a:spcPts val="0"/>
              </a:spcAft>
              <a:buNone/>
            </a:pPr>
            <a:r>
              <a:rPr b="1" lang="en" sz="1400"/>
              <a:t>Methods </a:t>
            </a:r>
            <a:endParaRPr b="1" sz="1400"/>
          </a:p>
          <a:p>
            <a:pPr indent="-317500" lvl="0" marL="457200" rtl="0" algn="l">
              <a:spcBef>
                <a:spcPts val="0"/>
              </a:spcBef>
              <a:spcAft>
                <a:spcPts val="0"/>
              </a:spcAft>
              <a:buSzPts val="1400"/>
              <a:buChar char="●"/>
            </a:pPr>
            <a:r>
              <a:rPr lang="en" sz="1400">
                <a:highlight>
                  <a:srgbClr val="FFFFFF"/>
                </a:highlight>
              </a:rPr>
              <a:t>Electronic database evaluation: CENTRAL, MEDLINE, EMBASE, CINAHL, AMED assessing RTCs comparing probiotic treatment with placebo / no treatment. </a:t>
            </a:r>
            <a:endParaRPr sz="1400">
              <a:highlight>
                <a:schemeClr val="lt1"/>
              </a:highlight>
            </a:endParaRPr>
          </a:p>
          <a:p>
            <a:pPr indent="-317500" lvl="0" marL="457200" rtl="0" algn="l">
              <a:spcBef>
                <a:spcPts val="0"/>
              </a:spcBef>
              <a:spcAft>
                <a:spcPts val="0"/>
              </a:spcAft>
              <a:buSzPts val="1400"/>
              <a:buChar char="●"/>
            </a:pPr>
            <a:r>
              <a:rPr lang="en" sz="1400"/>
              <a:t>Pooled results: participants, age range, antibiotic + subsequent  probiotic interventions with dosages, definition of diarrhea as defined by the study. </a:t>
            </a:r>
            <a:endParaRPr sz="1400"/>
          </a:p>
        </p:txBody>
      </p:sp>
      <p:sp>
        <p:nvSpPr>
          <p:cNvPr id="148" name="Google Shape;148;p29"/>
          <p:cNvSpPr txBox="1"/>
          <p:nvPr/>
        </p:nvSpPr>
        <p:spPr>
          <a:xfrm>
            <a:off x="76200" y="76200"/>
            <a:ext cx="457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ET</a:t>
            </a:r>
            <a:endParaRPr>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0"/>
          <p:cNvSpPr txBox="1"/>
          <p:nvPr>
            <p:ph type="title"/>
          </p:nvPr>
        </p:nvSpPr>
        <p:spPr>
          <a:xfrm>
            <a:off x="311700" y="191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100"/>
              <a:t>Probiotics for pediatric antibiotic-associated diarrhea: a meta-analysis of randomized placebo-controlled trials</a:t>
            </a:r>
            <a:endParaRPr sz="3100"/>
          </a:p>
        </p:txBody>
      </p:sp>
      <p:sp>
        <p:nvSpPr>
          <p:cNvPr id="154" name="Google Shape;154;p30"/>
          <p:cNvSpPr txBox="1"/>
          <p:nvPr>
            <p:ph idx="1" type="body"/>
          </p:nvPr>
        </p:nvSpPr>
        <p:spPr>
          <a:xfrm>
            <a:off x="311700" y="1266325"/>
            <a:ext cx="8520600" cy="3674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500"/>
              <a:t>Results:</a:t>
            </a:r>
            <a:endParaRPr b="1" sz="1500"/>
          </a:p>
          <a:p>
            <a:pPr indent="-323850" lvl="0" marL="457200" rtl="0" algn="l">
              <a:spcBef>
                <a:spcPts val="0"/>
              </a:spcBef>
              <a:spcAft>
                <a:spcPts val="0"/>
              </a:spcAft>
              <a:buSzPts val="1500"/>
              <a:buChar char="●"/>
            </a:pPr>
            <a:r>
              <a:rPr i="1" lang="en" sz="1500">
                <a:highlight>
                  <a:srgbClr val="FFFFFF"/>
                </a:highlight>
              </a:rPr>
              <a:t>Lactobacillus GG, L. sporogens</a:t>
            </a:r>
            <a:r>
              <a:rPr lang="en" sz="1500">
                <a:highlight>
                  <a:srgbClr val="FFFFFF"/>
                </a:highlight>
              </a:rPr>
              <a:t> or </a:t>
            </a:r>
            <a:r>
              <a:rPr i="1" lang="en" sz="1500">
                <a:highlight>
                  <a:srgbClr val="FFFFFF"/>
                </a:highlight>
              </a:rPr>
              <a:t>Saccharomyces boulardii</a:t>
            </a:r>
            <a:r>
              <a:rPr lang="en" sz="1500">
                <a:highlight>
                  <a:srgbClr val="FFFFFF"/>
                </a:highlight>
              </a:rPr>
              <a:t>) showed strong evidence for the preventative effects of probiotics: </a:t>
            </a:r>
            <a:r>
              <a:rPr lang="en" sz="1500"/>
              <a:t>C</a:t>
            </a:r>
            <a:r>
              <a:rPr lang="en" sz="1500">
                <a:highlight>
                  <a:srgbClr val="FFFFFF"/>
                </a:highlight>
              </a:rPr>
              <a:t>hildren with 5 billion single-strain colony-forming units (CFUs) daily (5.5–40 × 10</a:t>
            </a:r>
            <a:r>
              <a:rPr baseline="30000" lang="en" sz="1500">
                <a:highlight>
                  <a:srgbClr val="FFFFFF"/>
                </a:highlight>
              </a:rPr>
              <a:t>9</a:t>
            </a:r>
            <a:r>
              <a:rPr lang="en" sz="1500">
                <a:highlight>
                  <a:srgbClr val="FFFFFF"/>
                </a:highlight>
              </a:rPr>
              <a:t>) bacteria or yeast cells per day showed evidence for the preventative effects of probiotics on diarrhea (RR 0.36, 95% CI 0.25–0.53)</a:t>
            </a:r>
            <a:endParaRPr sz="1500">
              <a:highlight>
                <a:srgbClr val="FFFFFF"/>
              </a:highlight>
            </a:endParaRPr>
          </a:p>
          <a:p>
            <a:pPr indent="-323850" lvl="0" marL="457200" rtl="0" algn="l">
              <a:spcBef>
                <a:spcPts val="0"/>
              </a:spcBef>
              <a:spcAft>
                <a:spcPts val="0"/>
              </a:spcAft>
              <a:buSzPts val="1500"/>
              <a:buChar char="●"/>
            </a:pPr>
            <a:r>
              <a:rPr lang="en" sz="1500">
                <a:highlight>
                  <a:srgbClr val="FFFFFF"/>
                </a:highlight>
              </a:rPr>
              <a:t>(NNT) in order to prevent 1 case of diarrhea was found to be 6 patients (NNT 5.74, 95% CI 4.36–13.08)</a:t>
            </a:r>
            <a:endParaRPr sz="1500">
              <a:highlight>
                <a:srgbClr val="FFFFFF"/>
              </a:highlight>
            </a:endParaRPr>
          </a:p>
          <a:p>
            <a:pPr indent="0" lvl="0" marL="457200" rtl="0" algn="l">
              <a:spcBef>
                <a:spcPts val="0"/>
              </a:spcBef>
              <a:spcAft>
                <a:spcPts val="0"/>
              </a:spcAft>
              <a:buNone/>
            </a:pPr>
            <a:r>
              <a:t/>
            </a:r>
            <a:endParaRPr sz="1500">
              <a:highlight>
                <a:srgbClr val="FFFFFF"/>
              </a:highlight>
            </a:endParaRPr>
          </a:p>
          <a:p>
            <a:pPr indent="0" lvl="0" marL="0" rtl="0" algn="l">
              <a:lnSpc>
                <a:spcPct val="100000"/>
              </a:lnSpc>
              <a:spcBef>
                <a:spcPts val="0"/>
              </a:spcBef>
              <a:spcAft>
                <a:spcPts val="0"/>
              </a:spcAft>
              <a:buNone/>
            </a:pPr>
            <a:r>
              <a:rPr b="1" lang="en" sz="1500"/>
              <a:t>Limitations:</a:t>
            </a:r>
            <a:endParaRPr b="1" sz="1500"/>
          </a:p>
          <a:p>
            <a:pPr indent="-323850" lvl="0" marL="457200" rtl="0" algn="l">
              <a:spcBef>
                <a:spcPts val="0"/>
              </a:spcBef>
              <a:spcAft>
                <a:spcPts val="0"/>
              </a:spcAft>
              <a:buSzPts val="1500"/>
              <a:buChar char="●"/>
            </a:pPr>
            <a:r>
              <a:rPr lang="en" sz="1500"/>
              <a:t>Of the 6 studies, only 1 lists adverse events associated with probiotic use </a:t>
            </a:r>
            <a:endParaRPr sz="1500"/>
          </a:p>
          <a:p>
            <a:pPr indent="-323850" lvl="0" marL="457200" rtl="0" algn="l">
              <a:spcBef>
                <a:spcPts val="0"/>
              </a:spcBef>
              <a:spcAft>
                <a:spcPts val="0"/>
              </a:spcAft>
              <a:buSzPts val="1500"/>
              <a:buChar char="●"/>
            </a:pPr>
            <a:r>
              <a:rPr lang="en" sz="1500"/>
              <a:t>Difficulty standardizing ‘diarrhea’ in infants vs children vs adolescents (age range of studies ranged from 2 weeks - 15 years old) </a:t>
            </a:r>
            <a:endParaRPr sz="1500"/>
          </a:p>
          <a:p>
            <a:pPr indent="-323850" lvl="0" marL="457200" rtl="0" algn="l">
              <a:spcBef>
                <a:spcPts val="0"/>
              </a:spcBef>
              <a:spcAft>
                <a:spcPts val="0"/>
              </a:spcAft>
              <a:buSzPts val="1500"/>
              <a:buChar char="●"/>
            </a:pPr>
            <a:r>
              <a:rPr lang="en" sz="1500"/>
              <a:t>No analysis of potential biases from each RTC </a:t>
            </a:r>
            <a:endParaRPr sz="1500"/>
          </a:p>
          <a:p>
            <a:pPr indent="0" lvl="0" marL="0" rtl="0" algn="l">
              <a:lnSpc>
                <a:spcPct val="100000"/>
              </a:lnSpc>
              <a:spcBef>
                <a:spcPts val="0"/>
              </a:spcBef>
              <a:spcAft>
                <a:spcPts val="0"/>
              </a:spcAft>
              <a:buNone/>
            </a:pPr>
            <a:r>
              <a:t/>
            </a:r>
            <a:endParaRPr sz="1500"/>
          </a:p>
          <a:p>
            <a:pPr indent="0" lvl="0" marL="0" rtl="0" algn="l">
              <a:spcBef>
                <a:spcPts val="0"/>
              </a:spcBef>
              <a:spcAft>
                <a:spcPts val="1600"/>
              </a:spcAft>
              <a:buNone/>
            </a:pPr>
            <a:r>
              <a:t/>
            </a:r>
            <a:endParaRPr sz="1500"/>
          </a:p>
        </p:txBody>
      </p:sp>
      <p:sp>
        <p:nvSpPr>
          <p:cNvPr id="155" name="Google Shape;155;p30"/>
          <p:cNvSpPr txBox="1"/>
          <p:nvPr/>
        </p:nvSpPr>
        <p:spPr>
          <a:xfrm>
            <a:off x="76200" y="76200"/>
            <a:ext cx="457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ET</a:t>
            </a:r>
            <a:endParaRPr>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1"/>
          <p:cNvSpPr txBox="1"/>
          <p:nvPr>
            <p:ph type="title"/>
          </p:nvPr>
        </p:nvSpPr>
        <p:spPr>
          <a:xfrm>
            <a:off x="311700" y="122125"/>
            <a:ext cx="8520600" cy="707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300"/>
              <a:t>H. Lactobacillus reuteri DSM 17938 in the prevention of antibiotic-associated diarrhoea in children: a randomized clinical trial. </a:t>
            </a:r>
            <a:r>
              <a:rPr i="1" lang="en" sz="2300" u="sng">
                <a:solidFill>
                  <a:srgbClr val="C00000"/>
                </a:solidFill>
              </a:rPr>
              <a:t> </a:t>
            </a:r>
            <a:endParaRPr i="1" sz="4300" u="sng">
              <a:solidFill>
                <a:srgbClr val="C00000"/>
              </a:solidFill>
            </a:endParaRPr>
          </a:p>
        </p:txBody>
      </p:sp>
      <p:sp>
        <p:nvSpPr>
          <p:cNvPr id="161" name="Google Shape;161;p31"/>
          <p:cNvSpPr txBox="1"/>
          <p:nvPr>
            <p:ph idx="1" type="body"/>
          </p:nvPr>
        </p:nvSpPr>
        <p:spPr>
          <a:xfrm>
            <a:off x="207575" y="899525"/>
            <a:ext cx="8868600" cy="4174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500"/>
              <a:t>Criteria: </a:t>
            </a:r>
            <a:br>
              <a:rPr b="1" lang="en" sz="1500"/>
            </a:br>
            <a:r>
              <a:rPr lang="en" sz="1500"/>
              <a:t>18 years and younger receiving oral and IV antibiotic therapy within 24 hours of enrollment </a:t>
            </a:r>
            <a:r>
              <a:rPr b="1" lang="en" sz="1500"/>
              <a:t>Excluded patients that has </a:t>
            </a:r>
            <a:br>
              <a:rPr b="1" lang="en" sz="1500"/>
            </a:br>
            <a:r>
              <a:rPr lang="en" sz="1500"/>
              <a:t>→ Pre -existing acute or chronic diarrhea</a:t>
            </a:r>
            <a:br>
              <a:rPr lang="en" sz="1500"/>
            </a:br>
            <a:r>
              <a:rPr lang="en" sz="1500"/>
              <a:t>→ History of chronic gastrointestinal disease </a:t>
            </a:r>
            <a:br>
              <a:rPr lang="en" sz="1500"/>
            </a:br>
            <a:r>
              <a:rPr lang="en" sz="1500"/>
              <a:t>→ Other severe chronic disease </a:t>
            </a:r>
            <a:br>
              <a:rPr lang="en" sz="1500"/>
            </a:br>
            <a:r>
              <a:rPr lang="en" sz="1500"/>
              <a:t>→ Immunodeficiency</a:t>
            </a:r>
            <a:br>
              <a:rPr lang="en" sz="1500"/>
            </a:br>
            <a:r>
              <a:rPr lang="en" sz="1500"/>
              <a:t>→ Use of probiotics within the 2 weeks before enrolment</a:t>
            </a:r>
            <a:br>
              <a:rPr lang="en" sz="1500"/>
            </a:br>
            <a:r>
              <a:rPr lang="en" sz="1500"/>
              <a:t>→ Use of antibiotics within the 4 weeks before enrolment</a:t>
            </a:r>
            <a:br>
              <a:rPr lang="en" sz="1500"/>
            </a:br>
            <a:r>
              <a:rPr lang="en" sz="1500"/>
              <a:t>→ prematurity, or exclusive breastfeeding.</a:t>
            </a:r>
            <a:endParaRPr sz="1500"/>
          </a:p>
          <a:p>
            <a:pPr indent="0" lvl="0" marL="0" rtl="0" algn="l">
              <a:lnSpc>
                <a:spcPct val="100000"/>
              </a:lnSpc>
              <a:spcBef>
                <a:spcPts val="1600"/>
              </a:spcBef>
              <a:spcAft>
                <a:spcPts val="0"/>
              </a:spcAft>
              <a:buNone/>
            </a:pPr>
            <a:r>
              <a:rPr b="1" lang="en" sz="1500"/>
              <a:t>Methods </a:t>
            </a:r>
            <a:br>
              <a:rPr b="1" lang="en" sz="1500"/>
            </a:br>
            <a:r>
              <a:rPr lang="en" sz="1500"/>
              <a:t>Participants were randomly assigned to receive the study products—</a:t>
            </a:r>
            <a:br>
              <a:rPr lang="en" sz="1500"/>
            </a:br>
            <a:r>
              <a:rPr lang="en" sz="1500"/>
              <a:t>1. L. reuteri DSM 17938 at a daily dose of 2 × 108 CFU</a:t>
            </a:r>
            <a:br>
              <a:rPr lang="en" sz="1500"/>
            </a:br>
            <a:r>
              <a:rPr lang="en" sz="1500"/>
              <a:t>2. Placebo   mixture of pharmaceutical grade medium-chain triglycerides and sunflower oil together with  grade silicon dioxide. </a:t>
            </a:r>
            <a:br>
              <a:rPr lang="en" sz="1500"/>
            </a:br>
            <a:r>
              <a:rPr lang="en" sz="1500"/>
              <a:t>Orally, twice daily, in drops (i.e. 2 × 5 drops), during the entire period of antibiotic treatment. </a:t>
            </a:r>
            <a:br>
              <a:rPr lang="en" sz="1500"/>
            </a:br>
            <a:r>
              <a:rPr lang="en" sz="1500"/>
              <a:t>Both the placebo and L. reuteri DSM 17938 formulations were identical.</a:t>
            </a:r>
            <a:endParaRPr sz="1500"/>
          </a:p>
          <a:p>
            <a:pPr indent="0" lvl="0" marL="0" rtl="0" algn="l">
              <a:spcBef>
                <a:spcPts val="1600"/>
              </a:spcBef>
              <a:spcAft>
                <a:spcPts val="0"/>
              </a:spcAft>
              <a:buNone/>
            </a:pPr>
            <a:r>
              <a:t/>
            </a:r>
            <a:endParaRPr b="1"/>
          </a:p>
          <a:p>
            <a:pPr indent="0" lvl="0" marL="0" rtl="0" algn="l">
              <a:spcBef>
                <a:spcPts val="1600"/>
              </a:spcBef>
              <a:spcAft>
                <a:spcPts val="1600"/>
              </a:spcAft>
              <a:buNone/>
            </a:pPr>
            <a:r>
              <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2"/>
          <p:cNvSpPr txBox="1"/>
          <p:nvPr>
            <p:ph type="title"/>
          </p:nvPr>
        </p:nvSpPr>
        <p:spPr>
          <a:xfrm>
            <a:off x="311700" y="122125"/>
            <a:ext cx="8520600" cy="707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300"/>
              <a:t>H. Lactobacillus reuteri DSM 17938 in the prevention of antibiotic-associated diarrhoea in children: a randomized clinical trial. </a:t>
            </a:r>
            <a:endParaRPr i="1" sz="4300" u="sng">
              <a:solidFill>
                <a:srgbClr val="C00000"/>
              </a:solidFill>
            </a:endParaRPr>
          </a:p>
        </p:txBody>
      </p:sp>
      <p:sp>
        <p:nvSpPr>
          <p:cNvPr id="167" name="Google Shape;167;p32"/>
          <p:cNvSpPr txBox="1"/>
          <p:nvPr>
            <p:ph idx="1" type="body"/>
          </p:nvPr>
        </p:nvSpPr>
        <p:spPr>
          <a:xfrm>
            <a:off x="207575" y="899525"/>
            <a:ext cx="8868600" cy="417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500"/>
              <a:t>Results</a:t>
            </a:r>
            <a:r>
              <a:rPr lang="en" sz="1500"/>
              <a:t> </a:t>
            </a:r>
            <a:endParaRPr sz="1500"/>
          </a:p>
          <a:p>
            <a:pPr indent="-323850" lvl="0" marL="457200" rtl="0" algn="l">
              <a:spcBef>
                <a:spcPts val="1600"/>
              </a:spcBef>
              <a:spcAft>
                <a:spcPts val="0"/>
              </a:spcAft>
              <a:buSzPts val="1500"/>
              <a:buChar char="●"/>
            </a:pPr>
            <a:r>
              <a:rPr lang="en" sz="1500"/>
              <a:t>The occurrences of diarrhoea and AAD (antibiotic associated diarrhea) were similar in both groups, regardless of the definition used. </a:t>
            </a:r>
            <a:endParaRPr sz="1500"/>
          </a:p>
          <a:p>
            <a:pPr indent="-323850" lvl="0" marL="457200" rtl="0" algn="l">
              <a:spcBef>
                <a:spcPts val="0"/>
              </a:spcBef>
              <a:spcAft>
                <a:spcPts val="0"/>
              </a:spcAft>
              <a:buSzPts val="1500"/>
              <a:buChar char="●"/>
            </a:pPr>
            <a:r>
              <a:rPr lang="en" sz="1500"/>
              <a:t>Using the strictest definition, the occurrence of diarrhoea in the L. reuteri group was 25 (20%) compared with 16 (13%) in the placebo group (absolute risk reduction –0.07 (–0.17 to 0.02). </a:t>
            </a:r>
            <a:endParaRPr sz="1500"/>
          </a:p>
          <a:p>
            <a:pPr indent="-323850" lvl="0" marL="457200" rtl="0" algn="l">
              <a:spcBef>
                <a:spcPts val="0"/>
              </a:spcBef>
              <a:spcAft>
                <a:spcPts val="0"/>
              </a:spcAft>
              <a:buSzPts val="1500"/>
              <a:buChar char="●"/>
            </a:pPr>
            <a:r>
              <a:rPr lang="en" sz="1500"/>
              <a:t>The occurrence of AAD was 14 (11.4%) in the L. reuteri group compared with 8 (6.5%) in the placebo group (absolute risk reduction –0.05 (–0.13 to 0.02)). The groups were similar with respect to all secondary outcome measures, including adverse events.</a:t>
            </a:r>
            <a:endParaRPr sz="1500"/>
          </a:p>
          <a:p>
            <a:pPr indent="-323850" lvl="0" marL="457200" rtl="0" algn="l">
              <a:spcBef>
                <a:spcPts val="0"/>
              </a:spcBef>
              <a:spcAft>
                <a:spcPts val="0"/>
              </a:spcAft>
              <a:buSzPts val="1500"/>
              <a:buChar char="●"/>
            </a:pPr>
            <a:r>
              <a:rPr lang="en" sz="1500"/>
              <a:t>No evidence that the administration of L. reuteri DSM 17938 at a daily dose of 2 × 108 CFU was effective in preventing diarrhoea or AAD, regardless of the definition used, in children &lt;18 years (median age 4 months) treated with antibiotics administered orally or intravenously.</a:t>
            </a:r>
            <a:endParaRPr sz="1500"/>
          </a:p>
          <a:p>
            <a:pPr indent="0" lvl="0" marL="0" rtl="0" algn="l">
              <a:spcBef>
                <a:spcPts val="1600"/>
              </a:spcBef>
              <a:spcAft>
                <a:spcPts val="0"/>
              </a:spcAft>
              <a:buNone/>
            </a:pPr>
            <a:r>
              <a:t/>
            </a:r>
            <a:endParaRPr sz="1500"/>
          </a:p>
          <a:p>
            <a:pPr indent="0" lvl="0" marL="0" rtl="0" algn="l">
              <a:spcBef>
                <a:spcPts val="1600"/>
              </a:spcBef>
              <a:spcAft>
                <a:spcPts val="1600"/>
              </a:spcAft>
              <a:buNone/>
            </a:pPr>
            <a:r>
              <a:t/>
            </a:r>
            <a:endParaRPr sz="1500"/>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